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lb" ContentType="model/gltf.binary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3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4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811" r:id="rId5"/>
    <p:sldMasterId id="2147483866" r:id="rId6"/>
    <p:sldMasterId id="2147483920" r:id="rId7"/>
    <p:sldMasterId id="2147483974" r:id="rId8"/>
  </p:sldMasterIdLst>
  <p:notesMasterIdLst>
    <p:notesMasterId r:id="rId16"/>
  </p:notesMasterIdLst>
  <p:handoutMasterIdLst>
    <p:handoutMasterId r:id="rId17"/>
  </p:handoutMasterIdLst>
  <p:sldIdLst>
    <p:sldId id="256" r:id="rId9"/>
    <p:sldId id="341" r:id="rId10"/>
    <p:sldId id="342" r:id="rId11"/>
    <p:sldId id="343" r:id="rId12"/>
    <p:sldId id="340" r:id="rId13"/>
    <p:sldId id="344" r:id="rId14"/>
    <p:sldId id="345" r:id="rId15"/>
  </p:sldIdLst>
  <p:sldSz cx="12192000" cy="6858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Poppins ExtraBold" panose="00000900000000000000"/>
      <p:bold r:id="rId23"/>
      <p:boldItalic r:id="rId24"/>
    </p:embeddedFont>
    <p:embeddedFont>
      <p:font typeface="Poppins ExtraLight" panose="00000300000000000000"/>
      <p:regular r:id="rId25"/>
      <p:italic r:id="rId26"/>
    </p:embeddedFont>
    <p:embeddedFont>
      <p:font typeface="Poppins SemiBold" panose="0000070000000000000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CD9"/>
    <a:srgbClr val="E8E7ED"/>
    <a:srgbClr val="90C402"/>
    <a:srgbClr val="0042A5"/>
    <a:srgbClr val="003399"/>
    <a:srgbClr val="CC99FF"/>
    <a:srgbClr val="33CC33"/>
    <a:srgbClr val="FFCC66"/>
    <a:srgbClr val="0099C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35C11A-50B6-469C-BB8C-201B19706544}" v="981" dt="2023-08-29T12:58:13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dijken Marjo" userId="d4a3f147-edbb-40f5-8fb4-12b3101091f6" providerId="ADAL" clId="{6335C11A-50B6-469C-BB8C-201B19706544}"/>
    <pc:docChg chg="undo custSel addSld delSld modSld">
      <pc:chgData name="Vandijken Marjo" userId="d4a3f147-edbb-40f5-8fb4-12b3101091f6" providerId="ADAL" clId="{6335C11A-50B6-469C-BB8C-201B19706544}" dt="2023-08-29T12:58:13.036" v="5190"/>
      <pc:docMkLst>
        <pc:docMk/>
      </pc:docMkLst>
      <pc:sldChg chg="modSp mod">
        <pc:chgData name="Vandijken Marjo" userId="d4a3f147-edbb-40f5-8fb4-12b3101091f6" providerId="ADAL" clId="{6335C11A-50B6-469C-BB8C-201B19706544}" dt="2023-08-29T12:47:50.753" v="4745" actId="20577"/>
        <pc:sldMkLst>
          <pc:docMk/>
          <pc:sldMk cId="671858227" sldId="256"/>
        </pc:sldMkLst>
        <pc:spChg chg="mod">
          <ac:chgData name="Vandijken Marjo" userId="d4a3f147-edbb-40f5-8fb4-12b3101091f6" providerId="ADAL" clId="{6335C11A-50B6-469C-BB8C-201B19706544}" dt="2023-08-29T12:47:50.753" v="4745" actId="20577"/>
          <ac:spMkLst>
            <pc:docMk/>
            <pc:sldMk cId="671858227" sldId="256"/>
            <ac:spMk id="2" creationId="{38378575-60F0-6CEA-4AE0-49321FCC06BE}"/>
          </ac:spMkLst>
        </pc:spChg>
        <pc:spChg chg="mod">
          <ac:chgData name="Vandijken Marjo" userId="d4a3f147-edbb-40f5-8fb4-12b3101091f6" providerId="ADAL" clId="{6335C11A-50B6-469C-BB8C-201B19706544}" dt="2023-08-28T13:53:11.106" v="107" actId="20577"/>
          <ac:spMkLst>
            <pc:docMk/>
            <pc:sldMk cId="671858227" sldId="256"/>
            <ac:spMk id="3" creationId="{3534CEC5-FF6C-4A8C-27EF-1472E245B0ED}"/>
          </ac:spMkLst>
        </pc:spChg>
      </pc:sldChg>
      <pc:sldChg chg="del">
        <pc:chgData name="Vandijken Marjo" userId="d4a3f147-edbb-40f5-8fb4-12b3101091f6" providerId="ADAL" clId="{6335C11A-50B6-469C-BB8C-201B19706544}" dt="2023-08-28T14:01:24.654" v="842" actId="47"/>
        <pc:sldMkLst>
          <pc:docMk/>
          <pc:sldMk cId="1132017187" sldId="338"/>
        </pc:sldMkLst>
      </pc:sldChg>
      <pc:sldChg chg="del">
        <pc:chgData name="Vandijken Marjo" userId="d4a3f147-edbb-40f5-8fb4-12b3101091f6" providerId="ADAL" clId="{6335C11A-50B6-469C-BB8C-201B19706544}" dt="2023-08-28T14:01:31.563" v="843" actId="47"/>
        <pc:sldMkLst>
          <pc:docMk/>
          <pc:sldMk cId="2323337076" sldId="339"/>
        </pc:sldMkLst>
      </pc:sldChg>
      <pc:sldChg chg="addSp modSp new mod">
        <pc:chgData name="Vandijken Marjo" userId="d4a3f147-edbb-40f5-8fb4-12b3101091f6" providerId="ADAL" clId="{6335C11A-50B6-469C-BB8C-201B19706544}" dt="2023-08-28T18:14:02.579" v="4687" actId="20577"/>
        <pc:sldMkLst>
          <pc:docMk/>
          <pc:sldMk cId="363200653" sldId="340"/>
        </pc:sldMkLst>
        <pc:spChg chg="mod">
          <ac:chgData name="Vandijken Marjo" userId="d4a3f147-edbb-40f5-8fb4-12b3101091f6" providerId="ADAL" clId="{6335C11A-50B6-469C-BB8C-201B19706544}" dt="2023-08-28T14:34:18.031" v="4616" actId="20577"/>
          <ac:spMkLst>
            <pc:docMk/>
            <pc:sldMk cId="363200653" sldId="340"/>
            <ac:spMk id="2" creationId="{1D2A2B1B-BA4A-05FB-0275-3D56DF2E869E}"/>
          </ac:spMkLst>
        </pc:spChg>
        <pc:spChg chg="mod">
          <ac:chgData name="Vandijken Marjo" userId="d4a3f147-edbb-40f5-8fb4-12b3101091f6" providerId="ADAL" clId="{6335C11A-50B6-469C-BB8C-201B19706544}" dt="2023-08-28T18:14:02.579" v="4687" actId="20577"/>
          <ac:spMkLst>
            <pc:docMk/>
            <pc:sldMk cId="363200653" sldId="340"/>
            <ac:spMk id="5" creationId="{CC8CDB3E-93AA-96AB-79EA-2AFC19A671D0}"/>
          </ac:spMkLst>
        </pc:spChg>
        <pc:spChg chg="add mod ord">
          <ac:chgData name="Vandijken Marjo" userId="d4a3f147-edbb-40f5-8fb4-12b3101091f6" providerId="ADAL" clId="{6335C11A-50B6-469C-BB8C-201B19706544}" dt="2023-08-28T14:33:29.238" v="4605" actId="1076"/>
          <ac:spMkLst>
            <pc:docMk/>
            <pc:sldMk cId="363200653" sldId="340"/>
            <ac:spMk id="6" creationId="{C0A53B9C-B9BD-9E7B-EEA6-034D96B4FBB6}"/>
          </ac:spMkLst>
        </pc:spChg>
      </pc:sldChg>
      <pc:sldChg chg="modSp new mod modAnim">
        <pc:chgData name="Vandijken Marjo" userId="d4a3f147-edbb-40f5-8fb4-12b3101091f6" providerId="ADAL" clId="{6335C11A-50B6-469C-BB8C-201B19706544}" dt="2023-08-29T12:50:35.791" v="4855" actId="20577"/>
        <pc:sldMkLst>
          <pc:docMk/>
          <pc:sldMk cId="820777332" sldId="341"/>
        </pc:sldMkLst>
        <pc:spChg chg="mod">
          <ac:chgData name="Vandijken Marjo" userId="d4a3f147-edbb-40f5-8fb4-12b3101091f6" providerId="ADAL" clId="{6335C11A-50B6-469C-BB8C-201B19706544}" dt="2023-08-28T14:02:14.901" v="956" actId="14100"/>
          <ac:spMkLst>
            <pc:docMk/>
            <pc:sldMk cId="820777332" sldId="341"/>
            <ac:spMk id="4" creationId="{167ECE68-065F-CB73-D676-6CFDAC6AE365}"/>
          </ac:spMkLst>
        </pc:spChg>
        <pc:spChg chg="mod">
          <ac:chgData name="Vandijken Marjo" userId="d4a3f147-edbb-40f5-8fb4-12b3101091f6" providerId="ADAL" clId="{6335C11A-50B6-469C-BB8C-201B19706544}" dt="2023-08-29T12:50:35.791" v="4855" actId="20577"/>
          <ac:spMkLst>
            <pc:docMk/>
            <pc:sldMk cId="820777332" sldId="341"/>
            <ac:spMk id="5" creationId="{D1688B2E-CA42-B83F-C262-6E4F6CBA2FBC}"/>
          </ac:spMkLst>
        </pc:spChg>
      </pc:sldChg>
      <pc:sldChg chg="new del">
        <pc:chgData name="Vandijken Marjo" userId="d4a3f147-edbb-40f5-8fb4-12b3101091f6" providerId="ADAL" clId="{6335C11A-50B6-469C-BB8C-201B19706544}" dt="2023-08-28T14:01:44.037" v="845" actId="680"/>
        <pc:sldMkLst>
          <pc:docMk/>
          <pc:sldMk cId="2760277303" sldId="341"/>
        </pc:sldMkLst>
      </pc:sldChg>
      <pc:sldChg chg="addSp delSp modSp new mod modAnim">
        <pc:chgData name="Vandijken Marjo" userId="d4a3f147-edbb-40f5-8fb4-12b3101091f6" providerId="ADAL" clId="{6335C11A-50B6-469C-BB8C-201B19706544}" dt="2023-08-29T12:51:15.231" v="4861" actId="20577"/>
        <pc:sldMkLst>
          <pc:docMk/>
          <pc:sldMk cId="1184742872" sldId="342"/>
        </pc:sldMkLst>
        <pc:spChg chg="mod">
          <ac:chgData name="Vandijken Marjo" userId="d4a3f147-edbb-40f5-8fb4-12b3101091f6" providerId="ADAL" clId="{6335C11A-50B6-469C-BB8C-201B19706544}" dt="2023-08-28T14:20:08.968" v="3140" actId="1076"/>
          <ac:spMkLst>
            <pc:docMk/>
            <pc:sldMk cId="1184742872" sldId="342"/>
            <ac:spMk id="2" creationId="{978D63EB-A85C-9778-443C-8DEB9906F8BC}"/>
          </ac:spMkLst>
        </pc:spChg>
        <pc:spChg chg="del">
          <ac:chgData name="Vandijken Marjo" userId="d4a3f147-edbb-40f5-8fb4-12b3101091f6" providerId="ADAL" clId="{6335C11A-50B6-469C-BB8C-201B19706544}" dt="2023-08-28T14:08:23.919" v="1807"/>
          <ac:spMkLst>
            <pc:docMk/>
            <pc:sldMk cId="1184742872" sldId="342"/>
            <ac:spMk id="5" creationId="{6EF4A9F9-A8D2-4F95-627F-EA14DF5E9181}"/>
          </ac:spMkLst>
        </pc:spChg>
        <pc:spChg chg="add mod">
          <ac:chgData name="Vandijken Marjo" userId="d4a3f147-edbb-40f5-8fb4-12b3101091f6" providerId="ADAL" clId="{6335C11A-50B6-469C-BB8C-201B19706544}" dt="2023-08-29T12:51:15.231" v="4861" actId="20577"/>
          <ac:spMkLst>
            <pc:docMk/>
            <pc:sldMk cId="1184742872" sldId="342"/>
            <ac:spMk id="6" creationId="{2F419A37-E083-693C-3FB7-750CA6914FD1}"/>
          </ac:spMkLst>
        </pc:spChg>
        <pc:spChg chg="add mod">
          <ac:chgData name="Vandijken Marjo" userId="d4a3f147-edbb-40f5-8fb4-12b3101091f6" providerId="ADAL" clId="{6335C11A-50B6-469C-BB8C-201B19706544}" dt="2023-08-28T18:15:44.847" v="4735" actId="14100"/>
          <ac:spMkLst>
            <pc:docMk/>
            <pc:sldMk cId="1184742872" sldId="342"/>
            <ac:spMk id="7" creationId="{648AA11F-D060-7FFE-C889-167271DF2706}"/>
          </ac:spMkLst>
        </pc:spChg>
        <pc:spChg chg="add mod">
          <ac:chgData name="Vandijken Marjo" userId="d4a3f147-edbb-40f5-8fb4-12b3101091f6" providerId="ADAL" clId="{6335C11A-50B6-469C-BB8C-201B19706544}" dt="2023-08-28T14:34:22.479" v="4618" actId="20577"/>
          <ac:spMkLst>
            <pc:docMk/>
            <pc:sldMk cId="1184742872" sldId="342"/>
            <ac:spMk id="8" creationId="{8ABD7E11-49BD-9243-9AC7-BC499EEC6216}"/>
          </ac:spMkLst>
        </pc:spChg>
        <pc:spChg chg="add mod">
          <ac:chgData name="Vandijken Marjo" userId="d4a3f147-edbb-40f5-8fb4-12b3101091f6" providerId="ADAL" clId="{6335C11A-50B6-469C-BB8C-201B19706544}" dt="2023-08-28T14:25:08.749" v="3809" actId="20577"/>
          <ac:spMkLst>
            <pc:docMk/>
            <pc:sldMk cId="1184742872" sldId="342"/>
            <ac:spMk id="9" creationId="{124FACF0-DCBA-73E9-D2D4-B73ACF4A5F17}"/>
          </ac:spMkLst>
        </pc:spChg>
      </pc:sldChg>
      <pc:sldChg chg="modSp new mod modAnim">
        <pc:chgData name="Vandijken Marjo" userId="d4a3f147-edbb-40f5-8fb4-12b3101091f6" providerId="ADAL" clId="{6335C11A-50B6-469C-BB8C-201B19706544}" dt="2023-08-28T18:14:40.608" v="4732" actId="20577"/>
        <pc:sldMkLst>
          <pc:docMk/>
          <pc:sldMk cId="2929856842" sldId="343"/>
        </pc:sldMkLst>
        <pc:spChg chg="mod">
          <ac:chgData name="Vandijken Marjo" userId="d4a3f147-edbb-40f5-8fb4-12b3101091f6" providerId="ADAL" clId="{6335C11A-50B6-469C-BB8C-201B19706544}" dt="2023-08-28T14:10:03.922" v="1932" actId="14100"/>
          <ac:spMkLst>
            <pc:docMk/>
            <pc:sldMk cId="2929856842" sldId="343"/>
            <ac:spMk id="2" creationId="{2690AAA1-09E1-2593-70B1-0872A275C841}"/>
          </ac:spMkLst>
        </pc:spChg>
        <pc:spChg chg="mod">
          <ac:chgData name="Vandijken Marjo" userId="d4a3f147-edbb-40f5-8fb4-12b3101091f6" providerId="ADAL" clId="{6335C11A-50B6-469C-BB8C-201B19706544}" dt="2023-08-28T18:14:40.608" v="4732" actId="20577"/>
          <ac:spMkLst>
            <pc:docMk/>
            <pc:sldMk cId="2929856842" sldId="343"/>
            <ac:spMk id="5" creationId="{5A0F395B-D54C-5D8D-CF11-93744EB157AB}"/>
          </ac:spMkLst>
        </pc:spChg>
      </pc:sldChg>
      <pc:sldChg chg="modSp new mod">
        <pc:chgData name="Vandijken Marjo" userId="d4a3f147-edbb-40f5-8fb4-12b3101091f6" providerId="ADAL" clId="{6335C11A-50B6-469C-BB8C-201B19706544}" dt="2023-08-29T12:53:30.536" v="4881" actId="20577"/>
        <pc:sldMkLst>
          <pc:docMk/>
          <pc:sldMk cId="2139713679" sldId="344"/>
        </pc:sldMkLst>
        <pc:spChg chg="mod">
          <ac:chgData name="Vandijken Marjo" userId="d4a3f147-edbb-40f5-8fb4-12b3101091f6" providerId="ADAL" clId="{6335C11A-50B6-469C-BB8C-201B19706544}" dt="2023-08-28T14:29:01.949" v="4443" actId="1076"/>
          <ac:spMkLst>
            <pc:docMk/>
            <pc:sldMk cId="2139713679" sldId="344"/>
            <ac:spMk id="2" creationId="{022CC180-E784-E173-F161-37BE7DCF233C}"/>
          </ac:spMkLst>
        </pc:spChg>
        <pc:spChg chg="mod">
          <ac:chgData name="Vandijken Marjo" userId="d4a3f147-edbb-40f5-8fb4-12b3101091f6" providerId="ADAL" clId="{6335C11A-50B6-469C-BB8C-201B19706544}" dt="2023-08-29T12:53:30.536" v="4881" actId="20577"/>
          <ac:spMkLst>
            <pc:docMk/>
            <pc:sldMk cId="2139713679" sldId="344"/>
            <ac:spMk id="5" creationId="{1C42010D-C1CD-5BD6-A519-2F8C79D59438}"/>
          </ac:spMkLst>
        </pc:spChg>
      </pc:sldChg>
      <pc:sldChg chg="addSp modSp new mod modAnim">
        <pc:chgData name="Vandijken Marjo" userId="d4a3f147-edbb-40f5-8fb4-12b3101091f6" providerId="ADAL" clId="{6335C11A-50B6-469C-BB8C-201B19706544}" dt="2023-08-29T12:58:13.036" v="5190"/>
        <pc:sldMkLst>
          <pc:docMk/>
          <pc:sldMk cId="933101909" sldId="345"/>
        </pc:sldMkLst>
        <pc:spChg chg="mod">
          <ac:chgData name="Vandijken Marjo" userId="d4a3f147-edbb-40f5-8fb4-12b3101091f6" providerId="ADAL" clId="{6335C11A-50B6-469C-BB8C-201B19706544}" dt="2023-08-29T12:57:00.097" v="5185" actId="1076"/>
          <ac:spMkLst>
            <pc:docMk/>
            <pc:sldMk cId="933101909" sldId="345"/>
            <ac:spMk id="2" creationId="{4519C27C-FEA9-2540-54DF-ECC20AA77BEC}"/>
          </ac:spMkLst>
        </pc:spChg>
        <pc:spChg chg="mod">
          <ac:chgData name="Vandijken Marjo" userId="d4a3f147-edbb-40f5-8fb4-12b3101091f6" providerId="ADAL" clId="{6335C11A-50B6-469C-BB8C-201B19706544}" dt="2023-08-29T12:56:41.224" v="5184" actId="207"/>
          <ac:spMkLst>
            <pc:docMk/>
            <pc:sldMk cId="933101909" sldId="345"/>
            <ac:spMk id="3" creationId="{D9D0C1BC-1049-24EF-0966-CB006AA65862}"/>
          </ac:spMkLst>
        </pc:spChg>
        <pc:graphicFrameChg chg="add mod modGraphic">
          <ac:chgData name="Vandijken Marjo" userId="d4a3f147-edbb-40f5-8fb4-12b3101091f6" providerId="ADAL" clId="{6335C11A-50B6-469C-BB8C-201B19706544}" dt="2023-08-29T12:58:07.681" v="5189"/>
          <ac:graphicFrameMkLst>
            <pc:docMk/>
            <pc:sldMk cId="933101909" sldId="345"/>
            <ac:graphicFrameMk id="4" creationId="{42725EEE-80F1-9380-B4A1-BD079C354DF4}"/>
          </ac:graphicFrameMkLst>
        </pc:graphicFrameChg>
      </pc:sldChg>
      <pc:sldChg chg="del">
        <pc:chgData name="Vandijken Marjo" userId="d4a3f147-edbb-40f5-8fb4-12b3101091f6" providerId="ADAL" clId="{6335C11A-50B6-469C-BB8C-201B19706544}" dt="2023-08-28T13:52:27.061" v="7" actId="47"/>
        <pc:sldMkLst>
          <pc:docMk/>
          <pc:sldMk cId="12829400" sldId="2145706921"/>
        </pc:sldMkLst>
      </pc:sldChg>
      <pc:sldChg chg="del">
        <pc:chgData name="Vandijken Marjo" userId="d4a3f147-edbb-40f5-8fb4-12b3101091f6" providerId="ADAL" clId="{6335C11A-50B6-469C-BB8C-201B19706544}" dt="2023-08-28T13:52:12.424" v="3" actId="47"/>
        <pc:sldMkLst>
          <pc:docMk/>
          <pc:sldMk cId="343346480" sldId="2145706930"/>
        </pc:sldMkLst>
      </pc:sldChg>
      <pc:sldChg chg="del">
        <pc:chgData name="Vandijken Marjo" userId="d4a3f147-edbb-40f5-8fb4-12b3101091f6" providerId="ADAL" clId="{6335C11A-50B6-469C-BB8C-201B19706544}" dt="2023-08-28T13:52:26.260" v="6" actId="47"/>
        <pc:sldMkLst>
          <pc:docMk/>
          <pc:sldMk cId="4242114335" sldId="2145707016"/>
        </pc:sldMkLst>
      </pc:sldChg>
      <pc:sldChg chg="del">
        <pc:chgData name="Vandijken Marjo" userId="d4a3f147-edbb-40f5-8fb4-12b3101091f6" providerId="ADAL" clId="{6335C11A-50B6-469C-BB8C-201B19706544}" dt="2023-08-28T13:52:11.896" v="0" actId="47"/>
        <pc:sldMkLst>
          <pc:docMk/>
          <pc:sldMk cId="1017832380" sldId="2145707017"/>
        </pc:sldMkLst>
      </pc:sldChg>
      <pc:sldChg chg="del">
        <pc:chgData name="Vandijken Marjo" userId="d4a3f147-edbb-40f5-8fb4-12b3101091f6" providerId="ADAL" clId="{6335C11A-50B6-469C-BB8C-201B19706544}" dt="2023-08-28T13:52:20.159" v="4" actId="47"/>
        <pc:sldMkLst>
          <pc:docMk/>
          <pc:sldMk cId="2624227457" sldId="2145707018"/>
        </pc:sldMkLst>
      </pc:sldChg>
      <pc:sldChg chg="del">
        <pc:chgData name="Vandijken Marjo" userId="d4a3f147-edbb-40f5-8fb4-12b3101091f6" providerId="ADAL" clId="{6335C11A-50B6-469C-BB8C-201B19706544}" dt="2023-08-28T13:52:12.088" v="1" actId="47"/>
        <pc:sldMkLst>
          <pc:docMk/>
          <pc:sldMk cId="1542274882" sldId="2145707019"/>
        </pc:sldMkLst>
      </pc:sldChg>
      <pc:sldChg chg="del">
        <pc:chgData name="Vandijken Marjo" userId="d4a3f147-edbb-40f5-8fb4-12b3101091f6" providerId="ADAL" clId="{6335C11A-50B6-469C-BB8C-201B19706544}" dt="2023-08-28T13:52:12.245" v="2" actId="47"/>
        <pc:sldMkLst>
          <pc:docMk/>
          <pc:sldMk cId="2691569873" sldId="2145707020"/>
        </pc:sldMkLst>
      </pc:sldChg>
      <pc:sldChg chg="del">
        <pc:chgData name="Vandijken Marjo" userId="d4a3f147-edbb-40f5-8fb4-12b3101091f6" providerId="ADAL" clId="{6335C11A-50B6-469C-BB8C-201B19706544}" dt="2023-08-28T13:52:23.476" v="5" actId="47"/>
        <pc:sldMkLst>
          <pc:docMk/>
          <pc:sldMk cId="3251440164" sldId="2145707021"/>
        </pc:sldMkLst>
      </pc:sldChg>
      <pc:sldMasterChg chg="delSldLayout">
        <pc:chgData name="Vandijken Marjo" userId="d4a3f147-edbb-40f5-8fb4-12b3101091f6" providerId="ADAL" clId="{6335C11A-50B6-469C-BB8C-201B19706544}" dt="2023-08-28T14:01:31.563" v="843" actId="47"/>
        <pc:sldMasterMkLst>
          <pc:docMk/>
          <pc:sldMasterMk cId="281704369" sldId="2147483648"/>
        </pc:sldMasterMkLst>
        <pc:sldLayoutChg chg="del">
          <pc:chgData name="Vandijken Marjo" userId="d4a3f147-edbb-40f5-8fb4-12b3101091f6" providerId="ADAL" clId="{6335C11A-50B6-469C-BB8C-201B19706544}" dt="2023-08-28T14:01:31.563" v="843" actId="47"/>
          <pc:sldLayoutMkLst>
            <pc:docMk/>
            <pc:sldMasterMk cId="281704369" sldId="2147483648"/>
            <pc:sldLayoutMk cId="1747494978" sldId="214748380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err="1">
                <a:latin typeface="+mj-lt"/>
                <a:cs typeface="Poppins ExtraBold" panose="00000900000000000000" pitchFamily="2" charset="0"/>
              </a:rPr>
              <a:t>Otsikko</a:t>
            </a:r>
            <a:endParaRPr lang="en-US" b="1">
              <a:latin typeface="+mj-lt"/>
              <a:cs typeface="Poppins ExtraBold" panose="000009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7-4791-A73E-4A68E1AE51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7-4791-A73E-4A68E1AE51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7-4791-A73E-4A68E1AE51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7-4791-A73E-4A68E1AE518C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Poppins ExtraBold" panose="00000900000000000000" pitchFamily="2" charset="0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11-4B94-9622-BFE5B72FC45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11-4B94-9622-BFE5B72FC45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11-4B94-9622-BFE5B72FC45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11-4B94-9622-BFE5B72FC45B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3923376"/>
        <c:axId val="473925344"/>
      </c:barChart>
      <c:catAx>
        <c:axId val="47392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473925344"/>
        <c:crosses val="autoZero"/>
        <c:auto val="1"/>
        <c:lblAlgn val="ctr"/>
        <c:lblOffset val="100"/>
        <c:noMultiLvlLbl val="0"/>
      </c:catAx>
      <c:valAx>
        <c:axId val="47392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392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>
                <a:latin typeface="Poppins ExtraBold" panose="00000900000000000000" pitchFamily="2" charset="0"/>
                <a:cs typeface="Poppins ExtraBold" panose="00000900000000000000" pitchFamily="2" charset="0"/>
              </a:rPr>
              <a:t>Otsikko</a:t>
            </a:r>
            <a:endParaRPr lang="en-US">
              <a:latin typeface="Poppins ExtraBold" panose="00000900000000000000" pitchFamily="2" charset="0"/>
              <a:cs typeface="Poppins ExtraBold" panose="000009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7-4791-A73E-4A68E1AE51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7-4791-A73E-4A68E1AE51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7-4791-A73E-4A68E1AE51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7-4791-A73E-4A68E1AE518C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oppins ExtraBold" panose="00000900000000000000" pitchFamily="2" charset="0"/>
              <a:ea typeface="+mn-ea"/>
              <a:cs typeface="Poppins ExtraBold" panose="00000900000000000000" pitchFamily="2" charset="0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11-4B94-9622-BFE5B72FC45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11-4B94-9622-BFE5B72FC45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11-4B94-9622-BFE5B72FC45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11-4B94-9622-BFE5B72FC45B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3923376"/>
        <c:axId val="473925344"/>
      </c:barChart>
      <c:catAx>
        <c:axId val="47392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473925344"/>
        <c:crosses val="autoZero"/>
        <c:auto val="1"/>
        <c:lblAlgn val="ctr"/>
        <c:lblOffset val="100"/>
        <c:noMultiLvlLbl val="0"/>
      </c:catAx>
      <c:valAx>
        <c:axId val="47392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392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>
                <a:latin typeface="Poppins ExtraBold" panose="00000900000000000000" pitchFamily="2" charset="0"/>
                <a:cs typeface="Poppins ExtraBold" panose="00000900000000000000" pitchFamily="2" charset="0"/>
              </a:rPr>
              <a:t>Otsikko</a:t>
            </a:r>
            <a:endParaRPr lang="en-US">
              <a:latin typeface="Poppins ExtraBold" panose="00000900000000000000" pitchFamily="2" charset="0"/>
              <a:cs typeface="Poppins ExtraBold" panose="000009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7-4791-A73E-4A68E1AE51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7-4791-A73E-4A68E1AE51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7-4791-A73E-4A68E1AE51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7-4791-A73E-4A68E1AE518C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oppins ExtraBold" panose="00000900000000000000" pitchFamily="2" charset="0"/>
              <a:ea typeface="+mn-ea"/>
              <a:cs typeface="Poppins ExtraBold" panose="00000900000000000000" pitchFamily="2" charset="0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11-4B94-9622-BFE5B72FC45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11-4B94-9622-BFE5B72FC45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11-4B94-9622-BFE5B72FC45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11-4B94-9622-BFE5B72FC45B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3923376"/>
        <c:axId val="473925344"/>
      </c:barChart>
      <c:catAx>
        <c:axId val="47392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473925344"/>
        <c:crosses val="autoZero"/>
        <c:auto val="1"/>
        <c:lblAlgn val="ctr"/>
        <c:lblOffset val="100"/>
        <c:noMultiLvlLbl val="0"/>
      </c:catAx>
      <c:valAx>
        <c:axId val="47392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392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>
                <a:latin typeface="Arial Black" panose="020B0A04020102020204" pitchFamily="34" charset="0"/>
                <a:cs typeface="Poppins ExtraBold" panose="00000900000000000000" pitchFamily="2" charset="0"/>
              </a:rPr>
              <a:t>Otsikko</a:t>
            </a:r>
            <a:endParaRPr lang="en-US">
              <a:latin typeface="Arial Black" panose="020B0A04020102020204" pitchFamily="34" charset="0"/>
              <a:cs typeface="Poppins ExtraBold" panose="000009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7-4791-A73E-4A68E1AE51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7-4791-A73E-4A68E1AE51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7-4791-A73E-4A68E1AE51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7-4791-A73E-4A68E1AE518C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Poppins ExtraBold" panose="00000900000000000000" pitchFamily="2" charset="0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11-4B94-9622-BFE5B72FC45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11-4B94-9622-BFE5B72FC45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11-4B94-9622-BFE5B72FC45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11-4B94-9622-BFE5B72FC45B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3923376"/>
        <c:axId val="473925344"/>
      </c:barChart>
      <c:catAx>
        <c:axId val="47392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473925344"/>
        <c:crosses val="autoZero"/>
        <c:auto val="1"/>
        <c:lblAlgn val="ctr"/>
        <c:lblOffset val="100"/>
        <c:noMultiLvlLbl val="0"/>
      </c:catAx>
      <c:valAx>
        <c:axId val="47392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392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9A1D90-2062-4389-87F9-585146E55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601021-3A79-4440-B80F-9C75F8D83D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9853A-5794-4DA2-A4AB-D0B3309F55E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F46FD-EC29-4A71-8B66-F048A9CE3B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070E1-5855-4CA1-AA81-014DBD8F1E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BC9D7-328C-4D91-947D-35E3F9B8E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12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96AC-646C-44FC-954B-4161BE572F04}" type="datetimeFigureOut">
              <a:rPr lang="fi-FI" smtClean="0"/>
              <a:t>29.8.2023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28D0-16EF-4BE3-B2E3-7BACDBE8671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4948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7042E8DA-BDAD-400E-B10D-5DDB2028D5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960C26-0006-4CDB-BFA6-EED7F960FBB8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633F30-81AA-4E31-B02C-5D35D2920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060"/>
            <a:ext cx="3645475" cy="30899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1BDC3D3-EB17-0487-C235-F850563BC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A486FA2-7EDF-3CDE-B2A8-1996C5B90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06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C46CF40-C63D-4563-8757-6DC4E6BF2D21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BE2601-7626-456C-A31B-5113E25B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8D8EFF-79FA-76DF-9282-F58DADE0E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841931" cy="613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408F79D-00A7-29E0-6FB4-D2FA43767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9841931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65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6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03B558-6B57-4598-B3E8-8733F493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/>
          <a:p>
            <a:fld id="{54D43059-99C1-4944-9656-B1D921B30889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928AD-5ED4-4BF6-839E-DB314089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890241-FB3C-4BAC-8DB3-B8C212506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014D83-E6A2-42CD-93B8-2757E8E6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6" name="Picture 1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AB84055-9B6F-4667-A415-4141BF2F6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71F456E-EC89-42DF-8E0F-AF14097D3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94" y="1686720"/>
            <a:ext cx="3649916" cy="3474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27861D-71CD-4784-A6DE-E6BC1DB56222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244C952-ACC9-4870-B87B-DE9F734AC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7669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5D0F3E8B-B9D6-401B-89DB-DECA733FA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14FCAC9C-93C3-4BF3-AA69-FB92EE27B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81566161-9E2C-4A0C-B626-D0B4BE1F3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2E69FE4-0D14-42F3-8ED8-B83ACA2DC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ranskalaiset-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FE38DE-4805-4D44-9515-01E7263DA904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6BCEC4-81A3-42F5-B62D-4067B34C56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114544" cy="47293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AF520A-DFB6-46AA-A90E-73856CB6FB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43756" y="1299307"/>
            <a:ext cx="5114543" cy="47293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8DAE261-03D8-472D-B14F-C1DF423A7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40783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339BBCE-72EB-4416-82B5-95E4D23AD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2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D8FE91E8-160A-4795-8140-A27E90907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ranskalaiset_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24539" y="6257749"/>
            <a:ext cx="945718" cy="365125"/>
          </a:xfrm>
        </p:spPr>
        <p:txBody>
          <a:bodyPr/>
          <a:lstStyle/>
          <a:p>
            <a:fld id="{CCE76DBD-9ABD-401A-ACC4-8E3C979D470F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6539525-7551-48F7-8D8F-A020ECBC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66A24-A8D9-4DFA-BA8B-3E0D6E55A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299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_ranskalaiset_viivat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B1E6AE-7991-4811-B577-296CC00A00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F2CD-E67A-48D8-85FB-E255AB0F4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8EA296CD-E0BD-4577-BBD9-E7A21CDFDC56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D7AE67-BFE6-4581-BDEA-4D59AC166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81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i-FI"/>
              <a:t>Alatunniste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143DAC5-3469-4AA9-93A1-540B07AA9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735248-962A-3937-E1F9-563D4B5C1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CF40-C63D-4563-8757-6DC4E6BF2D21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A8EAF9-11C2-4317-B287-93C13C547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52C2CD-20CF-4F2D-8C05-1ADF71215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BE2601-7626-456C-A31B-5113E25B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546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_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2F3555-CD9C-4A92-8B27-541D98696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BE8E40-DB24-4417-9B9F-DD455E75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09738-C33F-4A34-AAC5-D8CC68D5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DF18EE7-9383-4F29-9633-1E17FABF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8EA296CD-E0BD-4577-BBD9-E7A21CDFDC56}" type="datetime1">
              <a:rPr lang="fi-FI" smtClean="0"/>
              <a:t>29.8.2023</a:t>
            </a:fld>
            <a:endParaRPr lang="fi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0D6F42B-ECEF-4E0B-8919-35D7F942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50BF15F-1467-4D60-A574-00A4D514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81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i-FI"/>
              <a:t>Alatunniste</a:t>
            </a:r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D361B35F-DECC-405A-82A1-D429BC581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B92F3C-63E5-1EF8-89A0-9964E60E34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ranskalaiset-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38DE-4805-4D44-9515-01E7263DA904}" type="datetime1">
              <a:rPr lang="fi-FI" smtClean="0"/>
              <a:t>29.8.2023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6BCEC4-81A3-42F5-B62D-4067B34C56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AF520A-DFB6-46AA-A90E-73856CB6FB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8DAE261-03D8-472D-B14F-C1DF423A7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4947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D4C2-B25A-4281-8A5B-F03DB99CFAB5}" type="datetime1">
              <a:rPr lang="fi-FI" smtClean="0"/>
              <a:t>29.8.2023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A0A1FC-CD35-4C4A-8830-0BF62F3966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265E24-119F-4E75-B1BC-37B74F31F78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2242108-567E-4E86-8B9F-64DA7D572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991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C5D1-A434-41C0-A0AC-FA8C9899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1729-6068-4313-B10B-F87937706A72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87B9-8B1F-4CE1-B8BD-8B963155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378340-C080-47C5-983F-3EEBF0D7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74EB3E-6D1F-4DA0-B8DD-662308A06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F1CEFC-91A9-4473-A413-6D4A96A9F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6432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aliotsikko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5B7F77-A7E2-4A93-AF37-79AB665217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7582F-B7A6-4B6B-AF59-21885C1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9DD4A-F530-4694-A831-4C3DFA62E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3F4A4EE-00AB-4282-8B80-FFBD6A597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C5D1-A434-41C0-A0AC-FA8C9899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1729-6068-4313-B10B-F87937706A72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87B9-8B1F-4CE1-B8BD-8B963155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378340-C080-47C5-983F-3EEBF0D7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74EB3E-6D1F-4DA0-B8DD-662308A06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F1CEFC-91A9-4473-A413-6D4A96A9F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703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DCB01C-A9CF-445C-9A1A-5DF3BC061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7BD377-A4BF-474C-8BF1-1CBA4AFD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7CFCA1B-A982-4A80-B70C-437B77980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BAD7213B-62A6-4498-8992-D0679296D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15C473-637B-4F74-89B6-7827FF4848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837C24-9D16-44F1-9A88-B5B4D642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9BF18D-EBB2-47F4-A616-B0540DA6F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050A66B-6ABF-42AA-92F8-DD58BCB47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DAA0E-1818-42FF-BB6C-93FD419E17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3585F5-0AE9-47A4-B6C9-1F5AA8AF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E078013-D062-4B74-BDD1-A7B1B920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4AA073B5-0C86-430C-876B-7CC72F534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19E351-BD38-4277-ACBC-BAB6F0B4ED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EBCB3B-E258-4D1D-BC07-970AA333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31E5CBF-528D-4C27-BD3D-52A728543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B4ABDF5-105C-4805-AE9A-307C01A7B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31C4A3-3B70-473F-87DC-97F62378B2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C2ADAF-8754-4CBB-B2D1-1331D17D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57B995B-39BF-44D4-988C-8C346A16C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B8B122C-4305-4D0B-A2FA-D71C3E41A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5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0E5C-EBDA-4D35-835F-C4EA74A72D71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6CC2-9C69-4506-ADB6-C3431FE02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1887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0E5C-EBDA-4D35-835F-C4EA74A72D71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2D2C7BF-71D4-48BF-9DD2-FE65AF4A2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90" y="812800"/>
            <a:ext cx="5496219" cy="52324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94213E-8A70-4CDD-9D43-D0A90C3E1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1543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irakka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92EF-5F1C-49F9-BF88-7C49994B5FB9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7501312"/>
              </p:ext>
            </p:extLst>
          </p:nvPr>
        </p:nvGraphicFramePr>
        <p:xfrm>
          <a:off x="850900" y="1314449"/>
          <a:ext cx="6329829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EF112B-7659-4965-8D51-4E3F618E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CB20B9-BF14-48B7-8FBF-55A893F5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70653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kit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8E3C-1D77-4DE1-BFA6-56BDED8E6778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14869723"/>
              </p:ext>
            </p:extLst>
          </p:nvPr>
        </p:nvGraphicFramePr>
        <p:xfrm>
          <a:off x="850900" y="1314449"/>
          <a:ext cx="6311900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089EDF-B6EA-42D8-ABC5-DC3F5127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98320-2141-47A4-9BD0-C34010A7F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17304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2E092F-4C18-4469-8E83-6A834109ED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FAAFFF-5F2B-4165-A1EB-978BD4A56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B32EA3-DA3E-406D-8BC9-DB57E97263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6B60650-2462-4885-BDFA-965FD8BF2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5B7F77-A7E2-4A93-AF37-79AB665217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7582F-B7A6-4B6B-AF59-21885C1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3F4A4EE-00AB-4282-8B80-FFBD6A597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22E29E6-9516-AE5D-6DBA-246EE865A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76314-D0CF-9625-4E2E-A27E93F9A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300340-25EF-4F66-8FC0-3524FCC23A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5AC8F70-F194-41C7-805B-D92734070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FE8445C-4D7C-459B-A750-14E5D4ADDF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D5E3786-1E77-41FF-ACC3-2C07F23E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9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53C6DA-FD50-4615-B8FB-FF833B6B87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D8D3088-BD2C-4F0D-AC59-B1D90F282A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D64E-D9FD-4A72-A218-5A46A2A9E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E2367D72-1261-4F4B-95BA-C217F9F6F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DCB13-2229-4EDE-9601-A214D628E3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0A3972D-8B49-48B9-A933-077AD84C2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144724E-5CC4-417F-B397-D5FCDD2793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E4A42AB-E5D2-487E-A666-3E81D0EC4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DD7C14-1622-4EAE-AD65-6E914DFD8C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9808EF1-5D0E-43DC-80F8-12870B32C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0962C8-DE63-43D8-8942-0B0108C26B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D6D991B-5BB1-4C8D-8A99-46E6234F7E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D99560-B70C-4CB4-8E0D-135C4B4F0D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F4CE26A-6975-4088-8C1C-2779DB919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292A37-662E-4DBC-A495-79057914C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AF58029-5C3F-4E73-9857-1AC430FAE0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12B7F-03F8-47AC-A428-BF026456F9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948B9A5-346C-4658-B145-33839B120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3B5C1A-13B1-4DF6-9D59-D74F0DD9A7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E6C6386-945C-47E0-A075-7592821D61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28C2B3-EED9-4BDF-AC6A-C2BFC1453D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E4D2E0D-6F0C-4473-9A14-F0C36B7C2D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8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D3C9BD-E553-4532-8F1B-692757DFFA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5C3D7A0-CEE8-4810-AC66-8EEF47827F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164F4-88DD-4DB6-A969-CF67CBF919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BD1C4AC-F731-4E7C-B6EF-52E5B96F5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DCB01C-A9CF-445C-9A1A-5DF3BC061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7BD377-A4BF-474C-8BF1-1CBA4AFD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7" name="Picture 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BAD7213B-62A6-4498-8992-D0679296D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5AC2FB1-4057-3159-07A7-90A6B023B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E5A50-70BE-6EC2-40F1-6276C04A9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CB5D14-0A9E-4CB4-A060-CF81F97CF1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C7CBFF0-AFA3-42D3-93F0-41E668754A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5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alto_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383C-D902-4359-B134-36B4C4F73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81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999F5-4813-427F-A4E4-5335441DB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3932237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0F1A4-B81E-45E1-9606-07525FFE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7C74-FDAC-47C9-85FF-A93A4A77D2DE}" type="datetime1">
              <a:rPr lang="fi-FI" smtClean="0"/>
              <a:t>29.8.2023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0F95E-9FAF-473A-8740-38C0D6F7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64A9-0753-493D-931D-D429FE2A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897217-BD8C-4F57-9294-7DC932179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7953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E54EFB4-12B2-4DFE-9F2E-3D2DD7CA7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6869CB-89D0-4DA9-89A5-3150AD97A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9055EB-5B06-42A3-A3F7-9558E538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1" name="Picture 10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3E22456-AB22-4CB4-9C0E-E7E2302CA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4224DE-DE84-4CDB-804C-D62F8DBAD4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36513FB-22B8-45CF-AEF7-A64E2EBAD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9C3558-BCB4-4A57-AFB2-95ED2FE28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8424A2-D2D4-4E4F-9B59-69E589A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FEABE71-E81F-4523-B5C3-B7A2E66D3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90C2AF-CB60-A3B1-B458-FED117B8FF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E9C94-F91C-4351-80A3-EF626BB6D9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C731633-EDC4-4E10-A99C-BCF4E3D47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4383859-0CAC-4E51-BE74-57E16ABFB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68DA7D-4465-4F6E-8E5C-4866B5E8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7076935-D697-414D-AD85-CDF94E890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4325C9-5EB9-40EC-7914-EA2365B51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D596EB-6C87-4E77-A282-E8F4AC510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9554269-A758-425E-A7A9-3297720BD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DA1327E-385A-450D-B8CB-02C8C3663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04CD8A6-3E7E-41DC-8B95-CADBC6BE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69AA01B-7F14-434E-9FCE-1A5429402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E3D616-4175-D063-2C84-3F399C0C95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3197DA-176C-4FE5-917B-D17DC70B75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7A8F4DB-F8D7-4D33-9C7B-C531A059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0538F70-F123-419A-9310-662999393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D085CB-FF03-477D-99B3-E2B4ACDB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2B46A89-505B-4C00-9603-774EE16B9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C36E70-D552-72B7-BBCB-A1F48A6D8B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A93C0E96-BAF3-4CE6-893E-BBBF4EBB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5642" y="2665254"/>
            <a:ext cx="4720908" cy="47209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E12F5B-6168-40D0-A95F-7BDBB4875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CACB86E-ED50-48E8-88C1-FFE2056D2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20CEAFD-8292-45D3-B6A0-B7E445026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2DDBF5D-668F-4A0C-B7A0-CADB0FE88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F3EC7DD-D9F8-4C93-8A6B-1B071ABDC3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79C03-0C39-74EE-423B-C22C833804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4A104B-18AA-4D32-99D1-997AD72450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5F519A0-39B0-4EC5-A2A2-3EA771214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D42A1AF-7F9C-4CF2-BBFC-B82C6AD75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E104650-C3CA-4705-9048-D79637A3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A0A90A8-9FE0-4C37-82BD-085ACB37D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661B80-766C-AA5D-B863-C69ED3CF21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746F1-38DD-4FD1-8721-CA848852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F0F28-7AEF-4281-9330-AB1ACB579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30CEB-310C-4C23-BD33-AD1ABF5D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634-4747-4C18-9630-96A196DBF87F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DFE85-AC06-48FB-92D6-25F3F0EA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718087-0904-42CB-BF7F-BF506ABCA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25445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15C473-637B-4F74-89B6-7827FF4848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837C24-9D16-44F1-9A88-B5B4D642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050A66B-6ABF-42AA-92F8-DD58BCB47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7B6EE8B-510D-2582-2E8F-CF526382F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1744B-D15D-4350-0EE6-5772C9C909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aaka_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0FA221-AA95-4298-AD12-8A88E18CD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33271"/>
            <a:ext cx="2628900" cy="51436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273D4-E8DF-45BF-9698-444760278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33271"/>
            <a:ext cx="7734300" cy="51436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20074-A776-4019-A129-04037FC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E36B-1FB8-4D59-A82C-0E27C43A5F1F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4635-FF9B-4224-842E-C960380F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F30BED-DFC0-40F3-8884-6966E14F2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8480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FAA00-08CB-4D42-BC42-5FD10B8E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3059-99C1-4944-9656-B1D921B30889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6D59-2219-4745-8866-3C10FB77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469C93-8108-497E-AE09-69B91A1AB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EFA9397-4EC2-428C-8028-EC8F9418B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7042E8DA-BDAD-400E-B10D-5DDB2028D5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960C26-0006-4CDB-BFA6-EED7F960FBB8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633F30-81AA-4E31-B02C-5D35D2920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060"/>
            <a:ext cx="3645475" cy="3089974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0B4022C-4631-4B82-ABDB-2F2B7E388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7709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29E16C2-DD1D-46F6-957F-EE09D6BF0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65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3FD2BAE-B8DE-4587-9345-2E2259F2C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4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85E5319-AD4C-4D4B-AE7D-DD9B919BE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89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D0FB769-AC07-4B9E-B378-56A799104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11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1246EE3-4000-4BE3-A508-6E5DE4B6E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4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03B558-6B57-4598-B3E8-8733F493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/>
          <a:p>
            <a:fld id="{54D43059-99C1-4944-9656-B1D921B30889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928AD-5ED4-4BF6-839E-DB314089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890241-FB3C-4BAC-8DB3-B8C212506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6" name="Picture 1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AB84055-9B6F-4667-A415-4141BF2F6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71F456E-EC89-42DF-8E0F-AF14097D3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94" y="1686720"/>
            <a:ext cx="3649916" cy="3474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27861D-71CD-4784-A6DE-E6BC1DB56222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244C952-ACC9-4870-B87B-DE9F734AC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BAF4B34-5544-4425-BC30-F1719B0E7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02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5D0F3E8B-B9D6-401B-89DB-DECA733FA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E43FBDA-6A76-4C18-A40B-135DDDB13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53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DAA0E-1818-42FF-BB6C-93FD419E1718}"/>
              </a:ext>
            </a:extLst>
          </p:cNvPr>
          <p:cNvSpPr/>
          <p:nvPr userDrawn="1"/>
        </p:nvSpPr>
        <p:spPr>
          <a:xfrm>
            <a:off x="0" y="-24350"/>
            <a:ext cx="12192000" cy="6882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3585F5-0AE9-47A4-B6C9-1F5AA8AF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A073B5-0C86-430C-876B-7CC72F534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F3D0C-FE85-C7EC-A872-C0FBF657F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CA65C1-4299-B703-D330-E7D0BAA1CF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2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14FCAC9C-93C3-4BF3-AA69-FB92EE27B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9A810C5-B4CB-4CA1-BD55-C47CB42A2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39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81566161-9E2C-4A0C-B626-D0B4BE1F3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80E20D1-D886-4B9B-95ED-C140C27CF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37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2E69FE4-0D14-42F3-8ED8-B83ACA2DC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613A93D-8363-4E19-AF2A-C1E5BE292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254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339BBCE-72EB-4416-82B5-95E4D23AD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1FF54F5-9DEB-4FA4-844B-89951CEC0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17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D8FE91E8-160A-4795-8140-A27E90907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7E17517-7728-4F78-A9C8-D10F70FA1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56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ranskalaiset_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24539" y="6257749"/>
            <a:ext cx="945718" cy="365125"/>
          </a:xfrm>
        </p:spPr>
        <p:txBody>
          <a:bodyPr/>
          <a:lstStyle/>
          <a:p>
            <a:fld id="{CCE76DBD-9ABD-401A-ACC4-8E3C979D470F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6539525-7551-48F7-8D8F-A020ECBC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66A24-A8D9-4DFA-BA8B-3E0D6E55A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8605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_ranskalaiset_viivat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B1E6AE-7991-4811-B577-296CC00A00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F2CD-E67A-48D8-85FB-E255AB0F4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8EA296CD-E0BD-4577-BBD9-E7A21CDFDC56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D7AE67-BFE6-4581-BDEA-4D59AC166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81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i-FI"/>
              <a:t>Alatunniste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143DAC5-3469-4AA9-93A1-540B07AA9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CF40-C63D-4563-8757-6DC4E6BF2D21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A8EAF9-11C2-4317-B287-93C13C547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52C2CD-20CF-4F2D-8C05-1ADF71215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BE2601-7626-456C-A31B-5113E25B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8043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_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2F3555-CD9C-4A92-8B27-541D98696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BE8E40-DB24-4417-9B9F-DD455E75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09738-C33F-4A34-AAC5-D8CC68D5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DF18EE7-9383-4F29-9633-1E17FABF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8EA296CD-E0BD-4577-BBD9-E7A21CDFDC56}" type="datetime1">
              <a:rPr lang="fi-FI" smtClean="0"/>
              <a:t>29.8.2023</a:t>
            </a:fld>
            <a:endParaRPr lang="fi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0D6F42B-ECEF-4E0B-8919-35D7F942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50BF15F-1467-4D60-A574-00A4D514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81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i-FI"/>
              <a:t>Alatunniste</a:t>
            </a:r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D361B35F-DECC-405A-82A1-D429BC581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ranskalaiset-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38DE-4805-4D44-9515-01E7263DA904}" type="datetime1">
              <a:rPr lang="fi-FI" smtClean="0"/>
              <a:t>29.8.2023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6BCEC4-81A3-42F5-B62D-4067B34C56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AF520A-DFB6-46AA-A90E-73856CB6FB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8DAE261-03D8-472D-B14F-C1DF423A7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29738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19E351-BD38-4277-ACBC-BAB6F0B4ED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EBCB3B-E258-4D1D-BC07-970AA333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B4ABDF5-105C-4805-AE9A-307C01A7B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02701EE-1F35-C743-235E-AB7EE8CC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89F848-5A1E-E6EF-A49E-79EB0302FF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D4C2-B25A-4281-8A5B-F03DB99CFAB5}" type="datetime1">
              <a:rPr lang="fi-FI" smtClean="0"/>
              <a:t>29.8.2023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A0A1FC-CD35-4C4A-8830-0BF62F3966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265E24-119F-4E75-B1BC-37B74F31F78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2242108-567E-4E86-8B9F-64DA7D572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79181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C5D1-A434-41C0-A0AC-FA8C9899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1729-6068-4313-B10B-F87937706A72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87B9-8B1F-4CE1-B8BD-8B963155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378340-C080-47C5-983F-3EEBF0D7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74EB3E-6D1F-4DA0-B8DD-662308A06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F1CEFC-91A9-4473-A413-6D4A96A9F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72303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aliotsikko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5B7F77-A7E2-4A93-AF37-79AB665217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7582F-B7A6-4B6B-AF59-21885C1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9DD4A-F530-4694-A831-4C3DFA62E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3F4A4EE-00AB-4282-8B80-FFBD6A597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DCB01C-A9CF-445C-9A1A-5DF3BC061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7BD377-A4BF-474C-8BF1-1CBA4AFD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7" name="Picture 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BAD7213B-62A6-4498-8992-D0679296D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2661861-E2B4-4569-9046-09C46D4E9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15C473-637B-4F74-89B6-7827FF4848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837C24-9D16-44F1-9A88-B5B4D642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050A66B-6ABF-42AA-92F8-DD58BCB47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EF3E0C-E143-4869-AB2D-01521C748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53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DAA0E-1818-42FF-BB6C-93FD419E17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3585F5-0AE9-47A4-B6C9-1F5AA8AF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4AA073B5-0C86-430C-876B-7CC72F534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76429D-E743-473B-911E-0D3475E1C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5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19E351-BD38-4277-ACBC-BAB6F0B4ED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EBCB3B-E258-4D1D-BC07-970AA333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B4ABDF5-105C-4805-AE9A-307C01A7B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E131B01-AC82-4692-92E3-C8B0D9B6D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31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31C4A3-3B70-473F-87DC-97F62378B2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C2ADAF-8754-4CBB-B2D1-1331D17D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B8B122C-4305-4D0B-A2FA-D71C3E41A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645C489-F115-4649-ACED-0F6A7FCAB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7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0E5C-EBDA-4D35-835F-C4EA74A72D71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6CC2-9C69-4506-ADB6-C3431FE02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7338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0E5C-EBDA-4D35-835F-C4EA74A72D71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2D2C7BF-71D4-48BF-9DD2-FE65AF4A2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90" y="812800"/>
            <a:ext cx="5496219" cy="52324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94213E-8A70-4CDD-9D43-D0A90C3E1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2828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31C4A3-3B70-473F-87DC-97F62378B2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47EF7F-2D18-51EC-A1BF-867D0F7F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748E6B-8561-AFE5-0BA3-E3911081F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B42F6F-48E8-FD63-145C-0EFC8293C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C3D0E-08E6-EA20-9AED-A243977036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irakka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92EF-5F1C-49F9-BF88-7C49994B5FB9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11761650"/>
              </p:ext>
            </p:extLst>
          </p:nvPr>
        </p:nvGraphicFramePr>
        <p:xfrm>
          <a:off x="850900" y="1314449"/>
          <a:ext cx="6329829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EF112B-7659-4965-8D51-4E3F618E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CB20B9-BF14-48B7-8FBF-55A893F5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6561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kit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8E3C-1D77-4DE1-BFA6-56BDED8E6778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14996318"/>
              </p:ext>
            </p:extLst>
          </p:nvPr>
        </p:nvGraphicFramePr>
        <p:xfrm>
          <a:off x="850900" y="1314449"/>
          <a:ext cx="6311900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089EDF-B6EA-42D8-ABC5-DC3F5127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98320-2141-47A4-9BD0-C34010A7F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877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2E092F-4C18-4469-8E83-6A834109ED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FAAFFF-5F2B-4165-A1EB-978BD4A56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B32EA3-DA3E-406D-8BC9-DB57E97263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6B60650-2462-4885-BDFA-965FD8BF2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8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300340-25EF-4F66-8FC0-3524FCC23A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D5E3786-1E77-41FF-ACC3-2C07F23E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1B5D48-4242-4826-A42D-1C0E5FCCC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43C049-6F47-4EDC-8A11-AB6D0B54DD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7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53C6DA-FD50-4615-B8FB-FF833B6B87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E2367D72-1261-4F4B-95BA-C217F9F6F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6A6FA9C-9693-41F4-94AB-9CFEBE4D61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DC7C3D-8C0C-4EE6-A1ED-512CABE2A8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5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DCB13-2229-4EDE-9601-A214D628E3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E4A42AB-E5D2-487E-A666-3E81D0EC4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C5E4AEF-C726-4AC5-95EF-86442AE4F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D7E7B63-FEC6-46AD-BAF9-6F5E89F7E2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4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DD7C14-1622-4EAE-AD65-6E914DFD8C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D6D991B-5BB1-4C8D-8A99-46E6234F7E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10E897B-8842-4063-A68D-52441096F2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BC12AA-1DB8-4DB6-B0DE-7EE89D5A1D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9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D99560-B70C-4CB4-8E0D-135C4B4F0D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AF58029-5C3F-4E73-9857-1AC430FAE0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9F2E9A8-E7DC-401B-9158-1405FE81D9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F9C00-E9B2-4132-AE61-4B2B5924D1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4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12B7F-03F8-47AC-A428-BF026456F9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948B9A5-346C-4658-B145-33839B120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3B5C1A-13B1-4DF6-9D59-D74F0DD9A7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E6C6386-945C-47E0-A075-7592821D61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8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2760E5C-EBDA-4D35-835F-C4EA74A72D71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6CC2-9C69-4506-ADB6-C3431FE02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9471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28C2B3-EED9-4BDF-AC6A-C2BFC1453D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E4D2E0D-6F0C-4473-9A14-F0C36B7C2D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D3C9BD-E553-4532-8F1B-692757DFFA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5C3D7A0-CEE8-4810-AC66-8EEF47827F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164F4-88DD-4DB6-A969-CF67CBF919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BD1C4AC-F731-4E7C-B6EF-52E5B96F5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CB5D14-0A9E-4CB4-A060-CF81F97CF1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C7CBFF0-AFA3-42D3-93F0-41E668754A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alto_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383C-D902-4359-B134-36B4C4F73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81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999F5-4813-427F-A4E4-5335441DB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3932237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0F1A4-B81E-45E1-9606-07525FFE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7C74-FDAC-47C9-85FF-A93A4A77D2DE}" type="datetime1">
              <a:rPr lang="fi-FI" smtClean="0"/>
              <a:t>29.8.2023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0F95E-9FAF-473A-8740-38C0D6F7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64A9-0753-493D-931D-D429FE2A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897217-BD8C-4F57-9294-7DC932179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69983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E54EFB4-12B2-4DFE-9F2E-3D2DD7CA7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6869CB-89D0-4DA9-89A5-3150AD97A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9055EB-5B06-42A3-A3F7-9558E538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1" name="Picture 10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3E22456-AB22-4CB4-9C0E-E7E2302CA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4224DE-DE84-4CDB-804C-D62F8DBAD4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36513FB-22B8-45CF-AEF7-A64E2EBAD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9C3558-BCB4-4A57-AFB2-95ED2FE28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8424A2-D2D4-4E4F-9B59-69E589A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FEABE71-E81F-4523-B5C3-B7A2E66D3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E9C94-F91C-4351-80A3-EF626BB6D9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C731633-EDC4-4E10-A99C-BCF4E3D47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68DA7D-4465-4F6E-8E5C-4866B5E8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7076935-D697-414D-AD85-CDF94E890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F557D4-2452-4EA4-B968-BAE8A8283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17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D596EB-6C87-4E77-A282-E8F4AC510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9554269-A758-425E-A7A9-3297720BD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04CD8A6-3E7E-41DC-8B95-CADBC6BE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69AA01B-7F14-434E-9FCE-1A5429402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4E143F6-3C32-4897-8104-A352D8FE6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355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3197DA-176C-4FE5-917B-D17DC70B75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7A8F4DB-F8D7-4D33-9C7B-C531A059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D085CB-FF03-477D-99B3-E2B4ACDB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2B46A89-505B-4C00-9603-774EE16B9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FCC695-15B4-49E5-B0DB-BC809BE94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76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B6CCF-4A6C-4CF2-81A9-169BDCA23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D2381EF-57A8-1C05-84A9-9F84FAD18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6246D6B-7EFD-7283-0002-4A923D4AC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913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irakka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48692EF-5F1C-49F9-BF88-7C49994B5FB9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21674020"/>
              </p:ext>
            </p:extLst>
          </p:nvPr>
        </p:nvGraphicFramePr>
        <p:xfrm>
          <a:off x="850900" y="1314449"/>
          <a:ext cx="6329829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509673" cy="450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EF112B-7659-4965-8D51-4E3F618E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CB20B9-BF14-48B7-8FBF-55A893F5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2985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A93C0E96-BAF3-4CE6-893E-BBBF4EBB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5642" y="2665254"/>
            <a:ext cx="4720908" cy="47209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E12F5B-6168-40D0-A95F-7BDBB4875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CACB86E-ED50-48E8-88C1-FFE2056D2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2DDBF5D-668F-4A0C-B7A0-CADB0FE88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F3EC7DD-D9F8-4C93-8A6B-1B071ABDC3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BC4302-98EE-4E99-8EBD-187552775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91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4A104B-18AA-4D32-99D1-997AD72450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5F519A0-39B0-4EC5-A2A2-3EA771214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E104650-C3CA-4705-9048-D79637A3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A0A90A8-9FE0-4C37-82BD-085ACB37D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9D1C3B5-1512-4882-8259-33682A28B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56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746F1-38DD-4FD1-8721-CA848852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F0F28-7AEF-4281-9330-AB1ACB579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30CEB-310C-4C23-BD33-AD1ABF5D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634-4747-4C18-9630-96A196DBF87F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DFE85-AC06-48FB-92D6-25F3F0EA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718087-0904-42CB-BF7F-BF506ABCA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984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aaka_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0FA221-AA95-4298-AD12-8A88E18CD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33271"/>
            <a:ext cx="2628900" cy="51436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273D4-E8DF-45BF-9698-444760278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33271"/>
            <a:ext cx="7734300" cy="51436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20074-A776-4019-A129-04037FC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E36B-1FB8-4D59-A82C-0E27C43A5F1F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4635-FF9B-4224-842E-C960380F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F30BED-DFC0-40F3-8884-6966E14F2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24380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28673B2F-1B9C-EF41-8609-EDD3CCF3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86714B97-DE2D-B944-9E59-AA677418A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9C307F18-20B7-4336-B738-3C8615B7C24B}"/>
              </a:ext>
            </a:extLst>
          </p:cNvPr>
          <p:cNvGrpSpPr/>
          <p:nvPr userDrawn="1"/>
        </p:nvGrpSpPr>
        <p:grpSpPr>
          <a:xfrm>
            <a:off x="9750175" y="4638210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1D9F3DA4-E660-4E8C-8EEB-A918CC78F83D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6AC63431-BC88-4513-B006-5DDE1107E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47643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63B0F1EA-0BC8-0B4A-B4B3-3780683E0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2BB1F1C3-849D-984E-881A-32A7760F4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D6543B10-14A7-420C-A08F-15D633A99466}"/>
              </a:ext>
            </a:extLst>
          </p:cNvPr>
          <p:cNvGrpSpPr/>
          <p:nvPr userDrawn="1"/>
        </p:nvGrpSpPr>
        <p:grpSpPr>
          <a:xfrm>
            <a:off x="9750175" y="4619160"/>
            <a:ext cx="2308261" cy="2081607"/>
            <a:chOff x="9750175" y="4495335"/>
            <a:chExt cx="2308261" cy="2081607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5F130893-5B56-4C2D-97FC-90BB625963A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4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2EF6BF18-5B26-41FF-8C5D-0332CAC75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8141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D9E41B7A-E8F2-7642-AD91-4FE4E042A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5E74069F-4A50-E341-B3DF-940D43254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01C0599B-D90F-43A2-B076-A5A0D86D47D3}"/>
              </a:ext>
            </a:extLst>
          </p:cNvPr>
          <p:cNvGrpSpPr/>
          <p:nvPr userDrawn="1"/>
        </p:nvGrpSpPr>
        <p:grpSpPr>
          <a:xfrm>
            <a:off x="9750175" y="4590585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85A5AA9-4729-41A9-BD07-5DE12C786C56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13F878F5-0035-4BA4-9A5D-7DCEF14433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77511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8">
            <a:extLst>
              <a:ext uri="{FF2B5EF4-FFF2-40B4-BE49-F238E27FC236}">
                <a16:creationId xmlns:a16="http://schemas.microsoft.com/office/drawing/2014/main" id="{988BC72E-C26D-2F49-8D60-87C200F78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Suorakulmio 9">
            <a:extLst>
              <a:ext uri="{FF2B5EF4-FFF2-40B4-BE49-F238E27FC236}">
                <a16:creationId xmlns:a16="http://schemas.microsoft.com/office/drawing/2014/main" id="{0E45C96E-8563-9B41-B52F-54464BCD5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1071D780-CEDF-5146-A203-4435696FE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0" name="Otsikko 1">
            <a:extLst>
              <a:ext uri="{FF2B5EF4-FFF2-40B4-BE49-F238E27FC236}">
                <a16:creationId xmlns:a16="http://schemas.microsoft.com/office/drawing/2014/main" id="{F9CBCF9D-C2DA-FD4E-BB60-510016B869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28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1" name="Alaotsikko 2">
            <a:extLst>
              <a:ext uri="{FF2B5EF4-FFF2-40B4-BE49-F238E27FC236}">
                <a16:creationId xmlns:a16="http://schemas.microsoft.com/office/drawing/2014/main" id="{A08859D9-C039-1B48-B00D-9A2524E7D7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1C448E7A-9E62-47D2-B73D-24BC06FFC4B5}"/>
              </a:ext>
            </a:extLst>
          </p:cNvPr>
          <p:cNvGrpSpPr/>
          <p:nvPr userDrawn="1"/>
        </p:nvGrpSpPr>
        <p:grpSpPr>
          <a:xfrm>
            <a:off x="9750175" y="4466760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B2E435E6-E965-42E4-87AF-8A3A8AB69DD7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C45AAD67-7B8F-40E2-A917-ECD0CE8A05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937455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D8F3B372-3167-4C9D-AACC-48516F9ECCD8}"/>
              </a:ext>
            </a:extLst>
          </p:cNvPr>
          <p:cNvGrpSpPr/>
          <p:nvPr userDrawn="1"/>
        </p:nvGrpSpPr>
        <p:grpSpPr>
          <a:xfrm>
            <a:off x="9750175" y="4377683"/>
            <a:ext cx="2308261" cy="2081607"/>
            <a:chOff x="9750175" y="4495335"/>
            <a:chExt cx="2308261" cy="2081607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0AC305D2-DD2E-4E73-8731-72F036F3161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21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02CB2DD0-3FF2-4081-913F-8C71C5974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8874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A45CE473-11CA-453E-8AEB-5A7280B797AE}"/>
              </a:ext>
            </a:extLst>
          </p:cNvPr>
          <p:cNvGrpSpPr/>
          <p:nvPr userDrawn="1"/>
        </p:nvGrpSpPr>
        <p:grpSpPr>
          <a:xfrm>
            <a:off x="9750175" y="4466760"/>
            <a:ext cx="2308261" cy="2081607"/>
            <a:chOff x="9750175" y="4495335"/>
            <a:chExt cx="2308261" cy="2081607"/>
          </a:xfrm>
        </p:grpSpPr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B45BD59-B6A4-4608-A5AF-2BB234020F6A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6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16F03F34-AD83-4443-BD7D-460CBFA944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294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kit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AED8E3C-1D77-4DE1-BFA6-56BDED8E6778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19614935"/>
              </p:ext>
            </p:extLst>
          </p:nvPr>
        </p:nvGraphicFramePr>
        <p:xfrm>
          <a:off x="850900" y="1314449"/>
          <a:ext cx="6311900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0E089EDF-B6EA-42D8-ABC5-DC3F5127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98320-2141-47A4-9BD0-C34010A7F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A7B04E-2799-662F-9CAA-A46A9D7BF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509673" cy="450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9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99013298-33C6-5948-94C6-1915D13382C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5594" y="152399"/>
            <a:ext cx="115812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uorakulmio 10">
            <a:extLst>
              <a:ext uri="{FF2B5EF4-FFF2-40B4-BE49-F238E27FC236}">
                <a16:creationId xmlns:a16="http://schemas.microsoft.com/office/drawing/2014/main" id="{0E3C1005-DA23-374E-B27A-1C0119A8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1">
            <a:extLst>
              <a:ext uri="{FF2B5EF4-FFF2-40B4-BE49-F238E27FC236}">
                <a16:creationId xmlns:a16="http://schemas.microsoft.com/office/drawing/2014/main" id="{711C7308-C3AB-954A-9364-711C13EFD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800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85440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078109F2-FCC6-CD4C-9AF6-E48090878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648450"/>
            <a:ext cx="4392708" cy="15615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730A2077-2EF4-B14F-A95B-F1DAFD7C7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D092BE3C-53A8-8B4C-8744-D8797E1D0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2BD6E35C-5959-A74B-AB45-65DBF5D36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2511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">
            <a:extLst>
              <a:ext uri="{FF2B5EF4-FFF2-40B4-BE49-F238E27FC236}">
                <a16:creationId xmlns:a16="http://schemas.microsoft.com/office/drawing/2014/main" id="{E735E13A-BA25-8346-B7B5-BA187C9A7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0" name="Suorakulmio 8">
            <a:extLst>
              <a:ext uri="{FF2B5EF4-FFF2-40B4-BE49-F238E27FC236}">
                <a16:creationId xmlns:a16="http://schemas.microsoft.com/office/drawing/2014/main" id="{C47F54F0-A921-0A46-B679-2E8E8A090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9">
            <a:extLst>
              <a:ext uri="{FF2B5EF4-FFF2-40B4-BE49-F238E27FC236}">
                <a16:creationId xmlns:a16="http://schemas.microsoft.com/office/drawing/2014/main" id="{3E5271E0-14FD-CE48-8358-63A6C10F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04C07361-89B3-B047-B713-61D74520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50425785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A90CCCB8-64A2-9941-8C7C-45ED0BEBE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846" y="6592326"/>
            <a:ext cx="4406153" cy="21227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B999F45-355F-A748-8ED2-9142F95CE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2740452-E3F2-B94C-8323-9CBEB4227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73D3915F-8AC1-8147-AB68-52E03391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3955276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09409C4D-6212-334E-B51B-163F4EF5F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18B82477-D815-904E-8AB9-6CC952E8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DE8C1EBD-04E6-6242-9D30-51187542E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009902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58942009-D74E-F649-8E12-9BCBA30B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E439ABF-A3F2-6C4C-AADE-6BC076BA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6609451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C655467-4F61-614A-8433-57710F3A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018BCBE-09E5-C146-AB32-0287A221B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9001616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C9E9261D-5500-0E47-8CCB-B10AE04B9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0577F5B1-4876-B44F-B171-1BD0A9694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EE41BAE2-850A-FA40-806A-BE7B065BD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3"/>
            <a:ext cx="4459383" cy="27994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E0A4306F-0F98-1C47-90BC-2719C7E8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96508408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4C2674CF-3D30-9B44-BFE2-3BF52E11E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151359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83852FAA-2E75-F447-9C3F-7F8E96F35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162617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2E092F-4C18-4469-8E83-6A834109ED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FAAFFF-5F2B-4165-A1EB-978BD4A56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B32EA3-DA3E-406D-8BC9-DB57E97263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6B60650-2462-4885-BDFA-965FD8BF2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2F767F-4B32-61CB-41D9-97ACE5808B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C6A1BBB9-7497-5B45-81E0-6505AD67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98765CA8-0036-D249-BAF7-BFEE96CD54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A7C1BE51-18D9-0F41-898E-A89594AA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24985054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4"/>
            <a:ext cx="4459383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522A9525-8A19-F24C-918A-74ABB64D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D18159AF-F470-A740-9836-19624726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316BF141-BCF1-B74F-8E8D-ECB5EC021E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022075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A8CB4593-5AD0-8742-8B23-BA36734D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09EB5E27-E9E8-EF4F-A456-9462367B6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76DBBFC3-8234-1E45-AC9E-9625D6A991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50568227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orakulmio 11">
            <a:extLst>
              <a:ext uri="{FF2B5EF4-FFF2-40B4-BE49-F238E27FC236}">
                <a16:creationId xmlns:a16="http://schemas.microsoft.com/office/drawing/2014/main" id="{B3C96F14-98C4-FA48-8B2F-307FC76F2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0"/>
            <a:ext cx="57919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919BD07-6FA5-8B4A-ADED-81C7F890A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7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503800B-7F25-8148-9478-003E8902E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3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7" y="972671"/>
            <a:ext cx="4975412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767" y="2232561"/>
            <a:ext cx="4975412" cy="395336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25472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Kuvan paikkamerkki 2">
            <a:extLst>
              <a:ext uri="{FF2B5EF4-FFF2-40B4-BE49-F238E27FC236}">
                <a16:creationId xmlns:a16="http://schemas.microsoft.com/office/drawing/2014/main" id="{1574E7BA-A513-284B-B53F-EA5081479A5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401594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885379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13" y="972671"/>
            <a:ext cx="4501387" cy="1035424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013" y="2244080"/>
            <a:ext cx="4975412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uorakulmio 11">
            <a:extLst>
              <a:ext uri="{FF2B5EF4-FFF2-40B4-BE49-F238E27FC236}">
                <a16:creationId xmlns:a16="http://schemas.microsoft.com/office/drawing/2014/main" id="{832FD98A-B7A0-2C41-B3A1-AB4182E8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1606" y="0"/>
            <a:ext cx="5791994" cy="6858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50AB64A-D866-A345-B622-1EF8F83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6E1CBA63-99C2-0B42-9465-FD2E364A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436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AC06F1-8EA1-2F48-B6E1-D8886B94B18C}"/>
              </a:ext>
            </a:extLst>
          </p:cNvPr>
          <p:cNvSpPr txBox="1">
            <a:spLocks/>
          </p:cNvSpPr>
          <p:nvPr userDrawn="1"/>
        </p:nvSpPr>
        <p:spPr>
          <a:xfrm>
            <a:off x="4517417" y="6494929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95A63CB1-09AA-CD47-B1A7-2E21EC33A7C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4800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17332735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BC018C0B-C8B9-1B4B-B3EF-394981D5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Sisällön paikkamerkki 2">
            <a:extLst>
              <a:ext uri="{FF2B5EF4-FFF2-40B4-BE49-F238E27FC236}">
                <a16:creationId xmlns:a16="http://schemas.microsoft.com/office/drawing/2014/main" id="{3DD578C4-B933-214E-BE95-D0A2A714DA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1" name="Tekstin paikkamerkki 12">
            <a:extLst>
              <a:ext uri="{FF2B5EF4-FFF2-40B4-BE49-F238E27FC236}">
                <a16:creationId xmlns:a16="http://schemas.microsoft.com/office/drawing/2014/main" id="{C0B2F69F-A4DF-AD43-BC22-CD12A86C3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DE5F8F09-FCCA-BF44-B351-38E41AD011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F269BDAA-E4AC-E04B-A3D5-487F5FE6A7F2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181382549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4"/>
            <a:ext cx="4459383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938DCC1E-DF1A-7147-B427-7B5A587B30BB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6E4DD20B-BAA0-9C40-AD12-5DBE03EC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5" name="Sisällön paikkamerkki 2">
            <a:extLst>
              <a:ext uri="{FF2B5EF4-FFF2-40B4-BE49-F238E27FC236}">
                <a16:creationId xmlns:a16="http://schemas.microsoft.com/office/drawing/2014/main" id="{5447C2D6-F397-6343-8353-3804A5E371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6" name="Tekstin paikkamerkki 12">
            <a:extLst>
              <a:ext uri="{FF2B5EF4-FFF2-40B4-BE49-F238E27FC236}">
                <a16:creationId xmlns:a16="http://schemas.microsoft.com/office/drawing/2014/main" id="{9A58B1BD-811F-F549-B3A2-AEC66B5B4F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7" name="Tekstin paikkamerkki 12">
            <a:extLst>
              <a:ext uri="{FF2B5EF4-FFF2-40B4-BE49-F238E27FC236}">
                <a16:creationId xmlns:a16="http://schemas.microsoft.com/office/drawing/2014/main" id="{30B6ECF4-4A14-D640-B557-9C58C2630E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8505780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468908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bg object 16">
            <a:extLst>
              <a:ext uri="{FF2B5EF4-FFF2-40B4-BE49-F238E27FC236}">
                <a16:creationId xmlns:a16="http://schemas.microsoft.com/office/drawing/2014/main" id="{9B95820B-1EBC-1B4D-A835-A97C2C6EEE59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C8183E1A-911B-2545-AD5C-34620C37C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3" name="Sisällön paikkamerkki 2">
            <a:extLst>
              <a:ext uri="{FF2B5EF4-FFF2-40B4-BE49-F238E27FC236}">
                <a16:creationId xmlns:a16="http://schemas.microsoft.com/office/drawing/2014/main" id="{549E12E4-13BD-6642-BCEE-B302E05480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4" name="Tekstin paikkamerkki 12">
            <a:extLst>
              <a:ext uri="{FF2B5EF4-FFF2-40B4-BE49-F238E27FC236}">
                <a16:creationId xmlns:a16="http://schemas.microsoft.com/office/drawing/2014/main" id="{AB328902-814A-F646-9048-DD83420C1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kstin paikkamerkki 12">
            <a:extLst>
              <a:ext uri="{FF2B5EF4-FFF2-40B4-BE49-F238E27FC236}">
                <a16:creationId xmlns:a16="http://schemas.microsoft.com/office/drawing/2014/main" id="{40121E50-354C-334B-B86B-8953BF9B5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7818262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54704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13682969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30480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44765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11978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300340-25EF-4F66-8FC0-3524FCC23A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D5E3786-1E77-41FF-ACC3-2C07F23E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284AA11-F116-0C2D-6365-9E10BF2B3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FA15F11-C54B-D75C-15F7-9C6CD64DCA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9DC1E-E625-56D7-5B28-C726EBC46C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64643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6259628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4" name="Tekstin paikkamerkki 3">
            <a:extLst>
              <a:ext uri="{FF2B5EF4-FFF2-40B4-BE49-F238E27FC236}">
                <a16:creationId xmlns:a16="http://schemas.microsoft.com/office/drawing/2014/main" id="{2E072E2F-45B5-1E4F-B182-926E01C09D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0EEC297-A341-0F4E-AC6D-ECE5B242EB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89D09DC-8D62-3C4B-A31D-488543DD5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@Luhyvinvointi</a:t>
            </a:r>
          </a:p>
          <a:p>
            <a:pPr lvl="0"/>
            <a:r>
              <a:rPr lang="fi-FI"/>
              <a:t>Facebook: @LansiUudenmaanHyvinvointialue</a:t>
            </a:r>
            <a:br>
              <a:rPr lang="fi-FI"/>
            </a:br>
            <a:r>
              <a:rPr lang="fi-FI"/>
              <a:t>www.lu-palvelut.fi/hyvinvointialue</a:t>
            </a: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0AAD18B-0A93-4FCD-82BF-280C1706030E}"/>
              </a:ext>
            </a:extLst>
          </p:cNvPr>
          <p:cNvGrpSpPr/>
          <p:nvPr userDrawn="1"/>
        </p:nvGrpSpPr>
        <p:grpSpPr>
          <a:xfrm>
            <a:off x="9750175" y="4600110"/>
            <a:ext cx="2308261" cy="2081607"/>
            <a:chOff x="9750175" y="4495335"/>
            <a:chExt cx="2308261" cy="2081607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E815B355-C0AB-48AC-A319-70E6EFD26A16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9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3AC7FE1F-F5E5-4173-9CE0-223DB037AC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26294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0" name="Tekstin paikkamerkki 3">
            <a:extLst>
              <a:ext uri="{FF2B5EF4-FFF2-40B4-BE49-F238E27FC236}">
                <a16:creationId xmlns:a16="http://schemas.microsoft.com/office/drawing/2014/main" id="{D63F976B-97C0-F04F-9A7F-D9DA5F5F0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8A05A545-1EC5-9449-86EB-1D360C5475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25" name="Tekstin paikkamerkki 6">
            <a:extLst>
              <a:ext uri="{FF2B5EF4-FFF2-40B4-BE49-F238E27FC236}">
                <a16:creationId xmlns:a16="http://schemas.microsoft.com/office/drawing/2014/main" id="{091FC103-FFC3-1441-9BD5-AF46513A4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@LUhyvinvointi</a:t>
            </a:r>
            <a:br>
              <a:rPr lang="fi-FI"/>
            </a:br>
            <a:r>
              <a:rPr lang="fi-FI"/>
              <a:t>Facebook: @LansiUudenmaanHyvinvointialue</a:t>
            </a:r>
            <a:br>
              <a:rPr lang="fi-FI"/>
            </a:br>
            <a:r>
              <a:rPr lang="fi-FI"/>
              <a:t>www.lu-palvelut.fi/hyvinvointialue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A89A0DCE-6C3D-4D91-A1F6-80191397409F}"/>
              </a:ext>
            </a:extLst>
          </p:cNvPr>
          <p:cNvGrpSpPr/>
          <p:nvPr userDrawn="1"/>
        </p:nvGrpSpPr>
        <p:grpSpPr>
          <a:xfrm>
            <a:off x="9750175" y="4628685"/>
            <a:ext cx="2308261" cy="2081607"/>
            <a:chOff x="9750175" y="4495335"/>
            <a:chExt cx="2308261" cy="2081607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26159C50-6455-4AF0-9BC8-7AEA4AA0198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2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C2D46E6D-A36F-4270-BD8B-90CD3F19A5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28889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Tekstin paikkamerkki 3">
            <a:extLst>
              <a:ext uri="{FF2B5EF4-FFF2-40B4-BE49-F238E27FC236}">
                <a16:creationId xmlns:a16="http://schemas.microsoft.com/office/drawing/2014/main" id="{D84CF814-4FD2-5C44-A460-7B1403DB36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0" name="Tekstin paikkamerkki 2">
            <a:extLst>
              <a:ext uri="{FF2B5EF4-FFF2-40B4-BE49-F238E27FC236}">
                <a16:creationId xmlns:a16="http://schemas.microsoft.com/office/drawing/2014/main" id="{D50049DA-6038-7A4E-8A1D-5FCB0BE60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 err="1"/>
              <a:t>Tack</a:t>
            </a:r>
            <a:r>
              <a:rPr lang="fi-FI"/>
              <a:t>!</a:t>
            </a:r>
          </a:p>
        </p:txBody>
      </p:sp>
      <p:sp>
        <p:nvSpPr>
          <p:cNvPr id="24" name="Tekstin paikkamerkki 6">
            <a:extLst>
              <a:ext uri="{FF2B5EF4-FFF2-40B4-BE49-F238E27FC236}">
                <a16:creationId xmlns:a16="http://schemas.microsoft.com/office/drawing/2014/main" id="{1CC14C44-A4D3-3A42-9E8B-CCC2F4AFA3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@LUhyvinvointi</a:t>
            </a:r>
            <a:br>
              <a:rPr lang="fi-FI"/>
            </a:br>
            <a:r>
              <a:rPr lang="fi-FI"/>
              <a:t>Facebook: @LansiUudenmaanHyvinvointialue</a:t>
            </a:r>
            <a:br>
              <a:rPr lang="fi-FI"/>
            </a:br>
            <a:r>
              <a:rPr lang="fi-FI"/>
              <a:t>www.lu-palvelut.fi/valfardsomrade</a:t>
            </a: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E2B9E735-6FC1-40EF-8F9E-8A453E97BDEA}"/>
              </a:ext>
            </a:extLst>
          </p:cNvPr>
          <p:cNvGrpSpPr/>
          <p:nvPr userDrawn="1"/>
        </p:nvGrpSpPr>
        <p:grpSpPr>
          <a:xfrm>
            <a:off x="9750175" y="4600110"/>
            <a:ext cx="2308261" cy="2081607"/>
            <a:chOff x="9750175" y="4495335"/>
            <a:chExt cx="2308261" cy="2081607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300E84AA-E840-4417-8D2D-C995A4F6511C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4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3F67D638-4180-49DC-9BDA-0EE2CBEC68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610163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3" y="1853625"/>
            <a:ext cx="4824477" cy="42616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5A82-890C-4180-9378-4C3663991DD9}" type="datetime1">
              <a:rPr lang="fi-FI" smtClean="0"/>
              <a:t>29.8.2023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7DDA8129-208E-49E9-A740-9C43AEEAF7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3573" y="1853625"/>
            <a:ext cx="4824477" cy="42616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2047204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1A1614D-52CF-45AF-A901-12FA2C05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A0C6-A111-4253-B206-D2860F52602B}" type="datetime1">
              <a:rPr lang="fi-FI" smtClean="0"/>
              <a:t>29.8.2023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2A2215A-8FD8-4FBF-887A-0CE9E020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2899E54-642F-4A9A-8599-805DAF44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65741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50" y="384093"/>
            <a:ext cx="9955306" cy="1035424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7D3FEB8F-B8A4-E74C-88B8-8BD6470EE2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  <p:sp>
        <p:nvSpPr>
          <p:cNvPr id="34" name="Suorakulmio 33">
            <a:extLst>
              <a:ext uri="{FF2B5EF4-FFF2-40B4-BE49-F238E27FC236}">
                <a16:creationId xmlns:a16="http://schemas.microsoft.com/office/drawing/2014/main" id="{2C550C53-34D3-4FA9-AFB8-7D3244F94046}"/>
              </a:ext>
            </a:extLst>
          </p:cNvPr>
          <p:cNvSpPr/>
          <p:nvPr userDrawn="1"/>
        </p:nvSpPr>
        <p:spPr>
          <a:xfrm>
            <a:off x="3017030" y="4091920"/>
            <a:ext cx="8601246" cy="347369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10480CCC-E909-4E64-B82F-A3839619D549}"/>
              </a:ext>
            </a:extLst>
          </p:cNvPr>
          <p:cNvSpPr/>
          <p:nvPr userDrawn="1"/>
        </p:nvSpPr>
        <p:spPr>
          <a:xfrm>
            <a:off x="346981" y="3294031"/>
            <a:ext cx="11271295" cy="668056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sz="14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615E08E0-54FF-4592-88C2-FEF408C1E466}"/>
              </a:ext>
            </a:extLst>
          </p:cNvPr>
          <p:cNvSpPr/>
          <p:nvPr userDrawn="1"/>
        </p:nvSpPr>
        <p:spPr>
          <a:xfrm>
            <a:off x="349738" y="1753268"/>
            <a:ext cx="11277983" cy="1082891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D95AE638-8BF2-475A-A141-24CE03F15B4F}"/>
              </a:ext>
            </a:extLst>
          </p:cNvPr>
          <p:cNvSpPr/>
          <p:nvPr userDrawn="1"/>
        </p:nvSpPr>
        <p:spPr>
          <a:xfrm>
            <a:off x="349738" y="1237404"/>
            <a:ext cx="11277097" cy="516122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Kenelle palvelu on tarkoitettu/ mihin asiakkaan tarpeeseen se vastaa ja mahdolliset kriteerit palvelun saamiseen (sekä mahdolliset asiakasmaksut)?</a:t>
            </a:r>
          </a:p>
        </p:txBody>
      </p:sp>
      <p:sp>
        <p:nvSpPr>
          <p:cNvPr id="38" name="Suorakulmio 37">
            <a:extLst>
              <a:ext uri="{FF2B5EF4-FFF2-40B4-BE49-F238E27FC236}">
                <a16:creationId xmlns:a16="http://schemas.microsoft.com/office/drawing/2014/main" id="{F2A96A15-327C-4DB4-9591-6C83CFFD4C66}"/>
              </a:ext>
            </a:extLst>
          </p:cNvPr>
          <p:cNvSpPr/>
          <p:nvPr userDrawn="1"/>
        </p:nvSpPr>
        <p:spPr>
          <a:xfrm>
            <a:off x="349738" y="2954641"/>
            <a:ext cx="11277097" cy="347369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Sisällön paikkamerkki 2">
            <a:extLst>
              <a:ext uri="{FF2B5EF4-FFF2-40B4-BE49-F238E27FC236}">
                <a16:creationId xmlns:a16="http://schemas.microsoft.com/office/drawing/2014/main" id="{3D3BA452-5C99-4DA5-A756-0EA8CC2DACF4}"/>
              </a:ext>
            </a:extLst>
          </p:cNvPr>
          <p:cNvSpPr txBox="1">
            <a:spLocks/>
          </p:cNvSpPr>
          <p:nvPr userDrawn="1"/>
        </p:nvSpPr>
        <p:spPr>
          <a:xfrm>
            <a:off x="450819" y="3023005"/>
            <a:ext cx="4285281" cy="2026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8288" indent="-268288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583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338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400" b="1"/>
              <a:t>Tiivistetty kuvaus palvelun sisällöstä</a:t>
            </a:r>
          </a:p>
        </p:txBody>
      </p:sp>
      <p:sp>
        <p:nvSpPr>
          <p:cNvPr id="40" name="Sisällön paikkamerkki 2">
            <a:extLst>
              <a:ext uri="{FF2B5EF4-FFF2-40B4-BE49-F238E27FC236}">
                <a16:creationId xmlns:a16="http://schemas.microsoft.com/office/drawing/2014/main" id="{A2992B81-FBC3-4ADC-BA45-E552B98D855D}"/>
              </a:ext>
            </a:extLst>
          </p:cNvPr>
          <p:cNvSpPr txBox="1">
            <a:spLocks/>
          </p:cNvSpPr>
          <p:nvPr userDrawn="1"/>
        </p:nvSpPr>
        <p:spPr>
          <a:xfrm>
            <a:off x="459378" y="1283116"/>
            <a:ext cx="11002216" cy="4246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8288" indent="-268288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583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338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sz="1400" b="1"/>
          </a:p>
        </p:txBody>
      </p:sp>
      <p:sp>
        <p:nvSpPr>
          <p:cNvPr id="41" name="Suorakulmio 40">
            <a:extLst>
              <a:ext uri="{FF2B5EF4-FFF2-40B4-BE49-F238E27FC236}">
                <a16:creationId xmlns:a16="http://schemas.microsoft.com/office/drawing/2014/main" id="{E20E43F4-3E69-477D-8E44-D8C93DB161A0}"/>
              </a:ext>
            </a:extLst>
          </p:cNvPr>
          <p:cNvSpPr/>
          <p:nvPr userDrawn="1"/>
        </p:nvSpPr>
        <p:spPr>
          <a:xfrm>
            <a:off x="355540" y="5169007"/>
            <a:ext cx="832283" cy="347369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Kesto:</a:t>
            </a:r>
          </a:p>
        </p:txBody>
      </p:sp>
      <p:sp>
        <p:nvSpPr>
          <p:cNvPr id="42" name="Suorakulmio 41">
            <a:extLst>
              <a:ext uri="{FF2B5EF4-FFF2-40B4-BE49-F238E27FC236}">
                <a16:creationId xmlns:a16="http://schemas.microsoft.com/office/drawing/2014/main" id="{A1BB3474-9A13-4069-8E19-BA7AD6290AC3}"/>
              </a:ext>
            </a:extLst>
          </p:cNvPr>
          <p:cNvSpPr/>
          <p:nvPr userDrawn="1"/>
        </p:nvSpPr>
        <p:spPr>
          <a:xfrm>
            <a:off x="364100" y="5640661"/>
            <a:ext cx="11262735" cy="347369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Muuta huomioitavaa palvelun käytöstä?</a:t>
            </a:r>
          </a:p>
        </p:txBody>
      </p:sp>
      <p:sp>
        <p:nvSpPr>
          <p:cNvPr id="43" name="Suorakulmio 42">
            <a:extLst>
              <a:ext uri="{FF2B5EF4-FFF2-40B4-BE49-F238E27FC236}">
                <a16:creationId xmlns:a16="http://schemas.microsoft.com/office/drawing/2014/main" id="{443180DF-FCBD-448D-97D7-CE5ED3CCD05C}"/>
              </a:ext>
            </a:extLst>
          </p:cNvPr>
          <p:cNvSpPr/>
          <p:nvPr userDrawn="1"/>
        </p:nvSpPr>
        <p:spPr>
          <a:xfrm>
            <a:off x="346981" y="4581809"/>
            <a:ext cx="4225019" cy="439130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Missä palvelukanavassa se tarjotaan 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(etäpalvelu, vastaanotto, arkiympäristössä):</a:t>
            </a:r>
          </a:p>
        </p:txBody>
      </p:sp>
      <p:sp>
        <p:nvSpPr>
          <p:cNvPr id="44" name="Suorakulmio 43">
            <a:extLst>
              <a:ext uri="{FF2B5EF4-FFF2-40B4-BE49-F238E27FC236}">
                <a16:creationId xmlns:a16="http://schemas.microsoft.com/office/drawing/2014/main" id="{E7A1E291-C3DC-4C01-8AC8-329C2A3EDE04}"/>
              </a:ext>
            </a:extLst>
          </p:cNvPr>
          <p:cNvSpPr/>
          <p:nvPr userDrawn="1"/>
        </p:nvSpPr>
        <p:spPr>
          <a:xfrm>
            <a:off x="346981" y="4091920"/>
            <a:ext cx="2670048" cy="347369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Kuka palvelua tuottaa: </a:t>
            </a:r>
          </a:p>
        </p:txBody>
      </p:sp>
      <p:sp>
        <p:nvSpPr>
          <p:cNvPr id="45" name="Suorakulmio 44">
            <a:extLst>
              <a:ext uri="{FF2B5EF4-FFF2-40B4-BE49-F238E27FC236}">
                <a16:creationId xmlns:a16="http://schemas.microsoft.com/office/drawing/2014/main" id="{89BFB436-2BF8-4FE8-A2A6-9EF0556A237B}"/>
              </a:ext>
            </a:extLst>
          </p:cNvPr>
          <p:cNvSpPr/>
          <p:nvPr userDrawn="1"/>
        </p:nvSpPr>
        <p:spPr>
          <a:xfrm>
            <a:off x="4572000" y="4584582"/>
            <a:ext cx="7046275" cy="436357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Suorakulmio 45">
            <a:extLst>
              <a:ext uri="{FF2B5EF4-FFF2-40B4-BE49-F238E27FC236}">
                <a16:creationId xmlns:a16="http://schemas.microsoft.com/office/drawing/2014/main" id="{5E0CE43B-FA09-491E-A828-A4FC45F5A153}"/>
              </a:ext>
            </a:extLst>
          </p:cNvPr>
          <p:cNvSpPr/>
          <p:nvPr userDrawn="1"/>
        </p:nvSpPr>
        <p:spPr>
          <a:xfrm>
            <a:off x="1187823" y="5169006"/>
            <a:ext cx="10430452" cy="347369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Suorakulmio 46">
            <a:extLst>
              <a:ext uri="{FF2B5EF4-FFF2-40B4-BE49-F238E27FC236}">
                <a16:creationId xmlns:a16="http://schemas.microsoft.com/office/drawing/2014/main" id="{C4B8DAE7-1C2A-48D3-A6D9-6D77FEA3F387}"/>
              </a:ext>
            </a:extLst>
          </p:cNvPr>
          <p:cNvSpPr/>
          <p:nvPr userDrawn="1"/>
        </p:nvSpPr>
        <p:spPr>
          <a:xfrm>
            <a:off x="364911" y="5988030"/>
            <a:ext cx="11271295" cy="516122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0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53C6DA-FD50-4615-B8FB-FF833B6B87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E2367D72-1261-4F4B-95BA-C217F9F6F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11C9894-9B0D-9070-9051-C5AD1B0D3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D6C9F10-0002-CC49-B3C9-AB63B813D8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5F33D-8FD3-DC26-6D70-64C844F554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DCB13-2229-4EDE-9601-A214D628E3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ED358D-59D4-EB64-C4BA-627E0A87F3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13157EC-C27F-705F-1EB0-AE2FB8669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9FACA19-5E29-D984-E37B-132697769E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DDF95-D22F-5BAA-8D9E-C3C52EEA76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DD7C14-1622-4EAE-AD65-6E914DFD8C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D6D991B-5BB1-4C8D-8A99-46E6234F7E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F989EFB-CC76-1A6C-0180-CADD162A5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D6DB4AB-5D53-D86F-808D-EF80F518A4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2A288-F21A-880E-A4B1-358303C640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D99560-B70C-4CB4-8E0D-135C4B4F0D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011074-D964-8D79-5CB6-9C00D52BED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E037C29-8537-6613-CD21-A833F0AABD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67A4364-DB6E-C5E2-CFCA-5510547480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793CB-833A-4FC7-5E54-283FCCEFBB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12B7F-03F8-47AC-A428-BF026456F9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948B9A5-346C-4658-B145-33839B120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D9C5B2-DC63-55C0-7B8D-97480E0422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3B5C1A-13B1-4DF6-9D59-D74F0DD9A7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E6C6386-945C-47E0-A075-7592821D61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AFFF87-42F1-640E-6C2A-FB87C74662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4789E84-8A5C-DB4D-D671-48F749607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82796DA-BEA0-4465-9E93-22077412D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F84B0-2C02-F0EA-E198-48708A5C6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28C2B3-EED9-4BDF-AC6A-C2BFC1453D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E4D2E0D-6F0C-4473-9A14-F0C36B7C2D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C56331-1D7C-05B2-ECAD-7D602B0C5B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D3C9BD-E553-4532-8F1B-692757DFFA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C57738-5D2D-C145-6F67-C41EA4614A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AFEDA0-A821-1F20-09A8-95633893F4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164F4-88DD-4DB6-A969-CF67CBF919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BD1C4AC-F731-4E7C-B6EF-52E5B96F5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E6EEF4-E760-C298-3EE5-3BEC41C1C9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6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CB5D14-0A9E-4CB4-A060-CF81F97CF1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F2C78-08C0-EBA7-40CA-66ACFE6AD5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882EED-C56B-A551-8C4C-0C5B2A2C93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alto_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383C-D902-4359-B134-36B4C4F73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554085" cy="4881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999F5-4813-427F-A4E4-5335441DB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3932237" cy="3708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0F1A4-B81E-45E1-9606-07525FFE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59F7C74-FDAC-47C9-85FF-A93A4A77D2DE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0F95E-9FAF-473A-8740-38C0D6F7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64A9-0753-493D-931D-D429FE2A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651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897217-BD8C-4F57-9294-7DC932179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24750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E54EFB4-12B2-4DFE-9F2E-3D2DD7CA7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6869CB-89D0-4DA9-89A5-3150AD97A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9055EB-5B06-42A3-A3F7-9558E538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5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4224DE-DE84-4CDB-804C-D62F8DBAD4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36513FB-22B8-45CF-AEF7-A64E2EBAD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9C3558-BCB4-4A57-AFB2-95ED2FE28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8424A2-D2D4-4E4F-9B59-69E589A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FEABE71-E81F-4523-B5C3-B7A2E66D3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697C5B-775D-DE4A-3667-8D6CE1D72E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E9C94-F91C-4351-80A3-EF626BB6D9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C731633-EDC4-4E10-A99C-BCF4E3D47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7076935-D697-414D-AD85-CDF94E890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CCC3079-7194-8C22-A3D3-6F9394BBE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4333C2-4842-7E2E-7937-68FB4249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F42FE-BAC9-ED7A-F790-059B6A85BB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D596EB-6C87-4E77-A282-E8F4AC510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9554269-A758-425E-A7A9-3297720BD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69AA01B-7F14-434E-9FCE-1A5429402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975CD3B-56F4-E72E-D322-CE977B611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7A5BB0-FCB8-3441-769B-7B72984FA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CE78D-6AFE-DC2F-336D-89094EA78C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1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3197DA-176C-4FE5-917B-D17DC70B75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7A8F4DB-F8D7-4D33-9C7B-C531A059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700A34-79C6-CA31-BA62-8237F08F27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5D56D68-1234-F5E2-39DE-2029CF932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C4D5BE-3D46-96E4-B159-B2A61603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40DEB-E80D-CA6D-9A8E-6D6A520A8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39C43C-5564-E805-F83D-57CA4C627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7287D95-9B25-2EEE-C282-35C35AAE9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AD851-75FD-EE7E-0311-160F142B6E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A93C0E96-BAF3-4CE6-893E-BBBF4EBB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5642" y="2665254"/>
            <a:ext cx="4720908" cy="47209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E12F5B-6168-40D0-A95F-7BDBB4875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CACB86E-ED50-48E8-88C1-FFE2056D2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F3EC7DD-D9F8-4C93-8A6B-1B071ABDC3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F9E543F-39BF-5197-168E-B6E0B3BB0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1035ED-3820-3A06-220D-A2C466DE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2CAEA-20D8-DC75-D4EF-D5281E56F6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4A104B-18AA-4D32-99D1-997AD72450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5F519A0-39B0-4EC5-A2A2-3EA771214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0650BC-11D9-4094-3838-D5CF5F5DD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63C9DD4-B0E2-7119-BC2F-9DE4C3BD8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5AA4F2-7AF6-3877-2D57-EA5475EDE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84254-9B4C-4C3C-2FE9-DAA04A923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30CEB-310C-4C23-BD33-AD1ABF5D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8E96E634-4747-4C18-9630-96A196DBF87F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DFE85-AC06-48FB-92D6-25F3F0EA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718087-0904-42CB-BF7F-BF506ABCA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F9888C-2AB6-AC37-F0E4-B2F2AD03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918132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Vertical Text Placeholder 2">
            <a:extLst>
              <a:ext uri="{FF2B5EF4-FFF2-40B4-BE49-F238E27FC236}">
                <a16:creationId xmlns:a16="http://schemas.microsoft.com/office/drawing/2014/main" id="{7B669F9F-59AA-81A1-21C8-DC8F427FB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3668" y="1299308"/>
            <a:ext cx="9918131" cy="47293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24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20074-A776-4019-A129-04037FC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ADEE36B-1FB8-4D59-A82C-0E27C43A5F1F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4635-FF9B-4224-842E-C960380F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F30BED-DFC0-40F3-8884-6966E14F2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8" name="Vertical Title 1">
            <a:extLst>
              <a:ext uri="{FF2B5EF4-FFF2-40B4-BE49-F238E27FC236}">
                <a16:creationId xmlns:a16="http://schemas.microsoft.com/office/drawing/2014/main" id="{3F2E0DFC-E3BC-2968-5789-7A26E5302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85270" y="449071"/>
            <a:ext cx="2430330" cy="51436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Vertical Text Placeholder 2">
            <a:extLst>
              <a:ext uri="{FF2B5EF4-FFF2-40B4-BE49-F238E27FC236}">
                <a16:creationId xmlns:a16="http://schemas.microsoft.com/office/drawing/2014/main" id="{2925600D-019F-A65C-3005-E83FFC51F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4200" y="449071"/>
            <a:ext cx="7150100" cy="51436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11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FAA00-08CB-4D42-BC42-5FD10B8E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33E9-6688-42E1-9C57-B4B946BB1CCC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6D59-2219-4745-8866-3C10FB77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469C93-8108-497E-AE09-69B91A1AB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EFA9397-4EC2-428C-8028-EC8F9418B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7042E8DA-BDAD-400E-B10D-5DDB2028D5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960C26-0006-4CDB-BFA6-EED7F960FBB8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633F30-81AA-4E31-B02C-5D35D2920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060"/>
            <a:ext cx="3645475" cy="3089974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0B4022C-4631-4B82-ABDB-2F2B7E388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829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B6CCF-4A6C-4CF2-81A9-169BDCA233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613919-E40D-4E1C-91AE-4EC0629995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240283-3B0C-4D0D-BE44-5667AE81A5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7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6688D-317B-46E6-8381-0BFD0E9AE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1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62931-1CE2-4D82-AD64-F416F6FD37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9E8124-A72D-82EF-A10A-620767589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52CFC2-F2C6-6CB2-C15F-59B17FEF5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073" y="451821"/>
            <a:ext cx="6715713" cy="615607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CAFC004A-208D-2813-7671-A92B74004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85ABF-EA37-24F1-7E54-E0F5F2650E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5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BE6B3-307D-41F0-B2A8-C4BA8B7F39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1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03B558-6B57-4598-B3E8-8733F493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/>
          <a:p>
            <a:fld id="{2EB04311-9044-4622-89E2-D28D146B6C30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928AD-5ED4-4BF6-839E-DB314089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890241-FB3C-4BAC-8DB3-B8C212506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014D83-E6A2-42CD-93B8-2757E8E6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6" name="Picture 1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AB84055-9B6F-4667-A415-4141BF2F6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71F456E-EC89-42DF-8E0F-AF14097D3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94" y="1686720"/>
            <a:ext cx="3649916" cy="3474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27861D-71CD-4784-A6DE-E6BC1DB56222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244C952-ACC9-4870-B87B-DE9F734AC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4735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5D0F3E8B-B9D6-401B-89DB-DECA733FA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8CA8-8603-41A4-9DD3-10B8144817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14FCAC9C-93C3-4BF3-AA69-FB92EE27B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353A0D-6841-4B42-BD5B-AC1A73F1AE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6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81566161-9E2C-4A0C-B626-D0B4BE1F3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DEC7E-5326-4131-9336-902152B25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2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2E69FE4-0D14-42F3-8ED8-B83ACA2DC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B987F8-229E-46EB-8188-78F976D74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339BBCE-72EB-4416-82B5-95E4D23AD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C5F59-1A73-4A2D-ACD6-B8171302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D8FE91E8-160A-4795-8140-A27E90907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5B6EE-4BD2-4FA8-B567-08DB7C3DC8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ranskalaiset_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24539" y="6257749"/>
            <a:ext cx="945718" cy="365125"/>
          </a:xfrm>
        </p:spPr>
        <p:txBody>
          <a:bodyPr/>
          <a:lstStyle/>
          <a:p>
            <a:fld id="{5CF61F47-0FB2-4534-92A0-60720CCD4068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6539525-7551-48F7-8D8F-A020ECBC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66A24-A8D9-4DFA-BA8B-3E0D6E55A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8784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_ranskalaiset_viivat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B1E6AE-7991-4811-B577-296CC00A00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F2CD-E67A-48D8-85FB-E255AB0F4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fld id="{029049EC-BE4D-41F5-A46E-E920BD30989D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143DAC5-3469-4AA9-93A1-540B07AA9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377B993-D7C1-4A56-8EFB-3F16258CA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F563A7-F7AD-4616-9D1D-1AE82E267D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2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D34969-E7E7-A1CC-2089-9286F0AD5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932645C-9B8B-CE6D-9E8D-3CFC3CAFE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1B1B1-E887-A8B2-96BE-5C348E982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8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74EA-16F0-4DF0-B2F0-E0E4B990EB38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A8EAF9-11C2-4317-B287-93C13C547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52C2CD-20CF-4F2D-8C05-1ADF71215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BE2601-7626-456C-A31B-5113E25B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626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_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2F3555-CD9C-4A92-8B27-541D98696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BE8E40-DB24-4417-9B9F-DD455E75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09738-C33F-4A34-AAC5-D8CC68D5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D361B35F-DECC-405A-82A1-D429BC581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C13E34C-B036-4245-917E-99D28939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fld id="{EA58D1B4-D890-4F48-9BEE-E4E331D55CB4}" type="datetime1">
              <a:rPr lang="fi-FI" smtClean="0"/>
              <a:t>29.8.2023</a:t>
            </a:fld>
            <a:endParaRPr lang="fi-FI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950A81C-68BB-4D18-9483-4D08863A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CC7B966-876A-403D-8087-11DB5C27E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F9320C-73B2-4D2C-8217-5358A9F1F2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ranskalaiset-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90FF-C6FF-4AFE-9DD7-0E37EBAD2F72}" type="datetime1">
              <a:rPr lang="fi-FI" smtClean="0"/>
              <a:t>29.8.2023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6BCEC4-81A3-42F5-B62D-4067B34C56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AF520A-DFB6-46AA-A90E-73856CB6FB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8DAE261-03D8-472D-B14F-C1DF423A7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1734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D27B-9343-431D-8E60-7055CCA4C803}" type="datetime1">
              <a:rPr lang="fi-FI" smtClean="0"/>
              <a:t>29.8.2023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A0A1FC-CD35-4C4A-8830-0BF62F3966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265E24-119F-4E75-B1BC-37B74F31F78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2242108-567E-4E86-8B9F-64DA7D572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57763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C5D1-A434-41C0-A0AC-FA8C9899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3740-8470-493E-AA90-BFF358145CFB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87B9-8B1F-4CE1-B8BD-8B963155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378340-C080-47C5-983F-3EEBF0D7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74EB3E-6D1F-4DA0-B8DD-662308A06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F1CEFC-91A9-4473-A413-6D4A96A9F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7330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aliotsikko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5B7F77-A7E2-4A93-AF37-79AB665217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7582F-B7A6-4B6B-AF59-21885C1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9DD4A-F530-4694-A831-4C3DFA62E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3F4A4EE-00AB-4282-8B80-FFBD6A597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9044F-FCBB-4029-9E23-FDB769B471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DCB01C-A9CF-445C-9A1A-5DF3BC061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7BD377-A4BF-474C-8BF1-1CBA4AFD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7CFCA1B-A982-4A80-B70C-437B77980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BAD7213B-62A6-4498-8992-D0679296D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9C038-5957-40E0-B1CF-CFF1D573AE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15C473-637B-4F74-89B6-7827FF4848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837C24-9D16-44F1-9A88-B5B4D642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9BF18D-EBB2-47F4-A616-B0540DA6F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050A66B-6ABF-42AA-92F8-DD58BCB47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98B9D-FEAE-4ECD-B0F4-4094482A86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DAA0E-1818-42FF-BB6C-93FD419E17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3585F5-0AE9-47A4-B6C9-1F5AA8AF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E078013-D062-4B74-BDD1-A7B1B920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4AA073B5-0C86-430C-876B-7CC72F534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000DCB-7161-46F8-98A1-B14A12FA31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19E351-BD38-4277-ACBC-BAB6F0B4ED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EBCB3B-E258-4D1D-BC07-970AA333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31E5CBF-528D-4C27-BD3D-52A728543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B4ABDF5-105C-4805-AE9A-307C01A7B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588A0-7B6A-460B-9E61-0B1E3C34B5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686C3A-3338-33B3-4014-A81860A03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D96DF4-A755-9C6C-D0AF-F7BF23E8EE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073" y="451821"/>
            <a:ext cx="6715713" cy="615607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56DF2EC5-DFA4-5829-E4D2-3DB5E9CD8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352E5-E8E2-69F4-E113-3A0204B636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31C4A3-3B70-473F-87DC-97F62378B2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C2ADAF-8754-4CBB-B2D1-1331D17D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57B995B-39BF-44D4-988C-8C346A16C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B8B122C-4305-4D0B-A2FA-D71C3E41A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AF265-CBF7-48D7-9C80-7B57889C64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B593-C383-49F0-A006-F31A480D9937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6CC2-9C69-4506-ADB6-C3431FE02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438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EEC9-90A4-4467-8732-187B39E20F3A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2D2C7BF-71D4-48BF-9DD2-FE65AF4A2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90" y="812800"/>
            <a:ext cx="5496219" cy="52324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94213E-8A70-4CDD-9D43-D0A90C3E1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4622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irakka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9A90-90DF-41EB-882A-D02DC98CC3F2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7501312"/>
              </p:ext>
            </p:extLst>
          </p:nvPr>
        </p:nvGraphicFramePr>
        <p:xfrm>
          <a:off x="850900" y="1314449"/>
          <a:ext cx="6329829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EF112B-7659-4965-8D51-4E3F618E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CB20B9-BF14-48B7-8FBF-55A893F5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3974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kit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F617-B8A6-4394-B17D-4AC62D08508A}" type="datetime1">
              <a:rPr lang="fi-FI" smtClean="0"/>
              <a:t>29.8.2023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14869723"/>
              </p:ext>
            </p:extLst>
          </p:nvPr>
        </p:nvGraphicFramePr>
        <p:xfrm>
          <a:off x="850900" y="1314449"/>
          <a:ext cx="6311900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089EDF-B6EA-42D8-ABC5-DC3F5127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98320-2141-47A4-9BD0-C34010A7F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509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2E092F-4C18-4469-8E83-6A834109ED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FAAFFF-5F2B-4165-A1EB-978BD4A56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B32EA3-DA3E-406D-8BC9-DB57E97263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6B60650-2462-4885-BDFA-965FD8BF2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20B20-D0B9-412C-A986-EE4A299C27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300340-25EF-4F66-8FC0-3524FCC23A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5AC8F70-F194-41C7-805B-D92734070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FE8445C-4D7C-459B-A750-14E5D4ADDF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D5E3786-1E77-41FF-ACC3-2C07F23E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512402-4326-4965-85DC-B1C3CB99F2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53C6DA-FD50-4615-B8FB-FF833B6B87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D8D3088-BD2C-4F0D-AC59-B1D90F282A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D64E-D9FD-4A72-A218-5A46A2A9E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E2367D72-1261-4F4B-95BA-C217F9F6F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66ACCA-7C79-452D-AC6D-E7CE0118EB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DCB13-2229-4EDE-9601-A214D628E3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0A3972D-8B49-48B9-A933-077AD84C2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144724E-5CC4-417F-B397-D5FCDD2793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E4A42AB-E5D2-487E-A666-3E81D0EC4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5806FA-A7F8-4680-B00C-DC11DE1C9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DD7C14-1622-4EAE-AD65-6E914DFD8C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9808EF1-5D0E-43DC-80F8-12870B32C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0962C8-DE63-43D8-8942-0B0108C26B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D6D991B-5BB1-4C8D-8A99-46E6234F7E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E06A6A-500D-4A81-A3A7-C636B9A8F4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1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ranskalaiset_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841931" cy="613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24539" y="6257749"/>
            <a:ext cx="945718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CE76DBD-9ABD-401A-ACC4-8E3C979D470F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6539525-7551-48F7-8D8F-A020ECBC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9841931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66A24-A8D9-4DFA-BA8B-3E0D6E55A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1622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D99560-B70C-4CB4-8E0D-135C4B4F0D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F4CE26A-6975-4088-8C1C-2779DB919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292A37-662E-4DBC-A495-79057914C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AF58029-5C3F-4E73-9857-1AC430FAE0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2B7A3-2663-4A44-A26A-8324E29C4C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4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12B7F-03F8-47AC-A428-BF026456F9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948B9A5-346C-4658-B145-33839B120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84AE66-04F3-4FC4-827B-3D825FC2FB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3B5C1A-13B1-4DF6-9D59-D74F0DD9A7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E6C6386-945C-47E0-A075-7592821D61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B7FA65-2EFB-4FAE-93DF-18B27B9B5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28C2B3-EED9-4BDF-AC6A-C2BFC1453D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E4D2E0D-6F0C-4473-9A14-F0C36B7C2D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8D27C9-8603-41B8-86B2-143B00789D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D3C9BD-E553-4532-8F1B-692757DFFA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5C3D7A0-CEE8-4810-AC66-8EEF47827F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7BB2D-8403-4821-A23A-A7F9980B16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164F4-88DD-4DB6-A969-CF67CBF919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BD1C4AC-F731-4E7C-B6EF-52E5B96F5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B6F2C5-68ED-495F-AA1D-095F742BE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CB5D14-0A9E-4CB4-A060-CF81F97CF1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C7CBFF0-AFA3-42D3-93F0-41E668754A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0B143-9B6A-4DE3-8C57-E3A879D06B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alto_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383C-D902-4359-B134-36B4C4F73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81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999F5-4813-427F-A4E4-5335441DB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3932237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0F1A4-B81E-45E1-9606-07525FFE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D6D-EEBE-43A5-B125-FC6727C839FD}" type="datetime1">
              <a:rPr lang="fi-FI" smtClean="0"/>
              <a:t>29.8.2023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0F95E-9FAF-473A-8740-38C0D6F7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64A9-0753-493D-931D-D429FE2A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897217-BD8C-4F57-9294-7DC932179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5408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E54EFB4-12B2-4DFE-9F2E-3D2DD7CA7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6869CB-89D0-4DA9-89A5-3150AD97A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9055EB-5B06-42A3-A3F7-9558E538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1" name="Picture 10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3E22456-AB22-4CB4-9C0E-E7E2302CA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1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4224DE-DE84-4CDB-804C-D62F8DBAD4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36513FB-22B8-45CF-AEF7-A64E2EBAD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9C3558-BCB4-4A57-AFB2-95ED2FE28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8424A2-D2D4-4E4F-9B59-69E589A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FEABE71-E81F-4523-B5C3-B7A2E66D3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18F9D-13A3-4626-9E3D-49D09D588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ranskalaiset_viivat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B1E6AE-7991-4811-B577-296CC00A00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</a:lstStyle>
          <a:p>
            <a:fld id="{8EA296CD-E0BD-4577-BBD9-E7A21CDFDC56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143DAC5-3469-4AA9-93A1-540B07AA9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377B993-D7C1-4A56-8EFB-3F16258CA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9103EF-D491-2B2E-5A12-8423BBBC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841931" cy="613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21A9D2E-6634-2D56-5A08-813213E31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9841931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452896-9341-9DAA-EF28-6A97DA17E5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E9C94-F91C-4351-80A3-EF626BB6D9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C731633-EDC4-4E10-A99C-BCF4E3D47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4383859-0CAC-4E51-BE74-57E16ABFB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68DA7D-4465-4F6E-8E5C-4866B5E8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7076935-D697-414D-AD85-CDF94E890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C36CB3-C464-4EE8-A100-EA1F3F701A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D596EB-6C87-4E77-A282-E8F4AC510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9554269-A758-425E-A7A9-3297720BD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DA1327E-385A-450D-B8CB-02C8C3663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04CD8A6-3E7E-41DC-8B95-CADBC6BE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69AA01B-7F14-434E-9FCE-1A5429402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2D9FD-2B12-421C-90EC-2996F4D49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3197DA-176C-4FE5-917B-D17DC70B75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7A8F4DB-F8D7-4D33-9C7B-C531A059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0538F70-F123-419A-9310-662999393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D085CB-FF03-477D-99B3-E2B4ACDB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2B46A89-505B-4C00-9603-774EE16B9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9463F-722D-4A14-A275-2C0DE27D3C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7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A93C0E96-BAF3-4CE6-893E-BBBF4EBB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5642" y="2665254"/>
            <a:ext cx="4720908" cy="47209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E12F5B-6168-40D0-A95F-7BDBB4875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CACB86E-ED50-48E8-88C1-FFE2056D2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20CEAFD-8292-45D3-B6A0-B7E445026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2DDBF5D-668F-4A0C-B7A0-CADB0FE88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F3EC7DD-D9F8-4C93-8A6B-1B071ABDC3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BA4C3A-646D-4F4B-9ECB-183D2126A0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2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4A104B-18AA-4D32-99D1-997AD72450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5F519A0-39B0-4EC5-A2A2-3EA771214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D42A1AF-7F9C-4CF2-BBFC-B82C6AD75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E104650-C3CA-4705-9048-D79637A3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A0A90A8-9FE0-4C37-82BD-085ACB37D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0EE8DD-F6DC-42C1-837C-34C80E116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746F1-38DD-4FD1-8721-CA848852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F0F28-7AEF-4281-9330-AB1ACB579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30CEB-310C-4C23-BD33-AD1ABF5D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E032-F214-4ECC-A4E5-C3A2CD4D5633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DFE85-AC06-48FB-92D6-25F3F0EA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718087-0904-42CB-BF7F-BF506ABCA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8149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aaka_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0FA221-AA95-4298-AD12-8A88E18CD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33271"/>
            <a:ext cx="2628900" cy="51436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273D4-E8DF-45BF-9698-444760278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33271"/>
            <a:ext cx="7734300" cy="51436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20074-A776-4019-A129-04037FC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7C6E-D76F-4A3A-B0FD-42D43233FF7E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4635-FF9B-4224-842E-C960380F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F30BED-DFC0-40F3-8884-6966E14F2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401536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8951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FAA00-08CB-4D42-BC42-5FD10B8E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3059-99C1-4944-9656-B1D921B30889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6D59-2219-4745-8866-3C10FB77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469C93-8108-497E-AE09-69B91A1AB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EFA9397-4EC2-428C-8028-EC8F9418B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7042E8DA-BDAD-400E-B10D-5DDB2028D5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960C26-0006-4CDB-BFA6-EED7F960FBB8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633F30-81AA-4E31-B02C-5D35D2920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060"/>
            <a:ext cx="3645475" cy="3089974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0B4022C-4631-4B82-ABDB-2F2B7E388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5111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50" Type="http://schemas.openxmlformats.org/officeDocument/2006/relationships/slideLayout" Target="../slideLayouts/slideLayout93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54" Type="http://schemas.openxmlformats.org/officeDocument/2006/relationships/slideLayout" Target="../slideLayouts/slideLayout97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3" Type="http://schemas.openxmlformats.org/officeDocument/2006/relationships/slideLayout" Target="../slideLayouts/slideLayout96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slideLayout" Target="../slideLayouts/slideLayout92.xml"/><Relationship Id="rId57" Type="http://schemas.openxmlformats.org/officeDocument/2006/relationships/image" Target="../media/image11.png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52" Type="http://schemas.openxmlformats.org/officeDocument/2006/relationships/slideLayout" Target="../slideLayouts/slideLayout9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51.xml"/><Relationship Id="rId51" Type="http://schemas.openxmlformats.org/officeDocument/2006/relationships/slideLayout" Target="../slideLayouts/slideLayout94.xml"/><Relationship Id="rId3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42" Type="http://schemas.openxmlformats.org/officeDocument/2006/relationships/slideLayout" Target="../slideLayouts/slideLayout139.xml"/><Relationship Id="rId47" Type="http://schemas.openxmlformats.org/officeDocument/2006/relationships/slideLayout" Target="../slideLayouts/slideLayout144.xml"/><Relationship Id="rId50" Type="http://schemas.openxmlformats.org/officeDocument/2006/relationships/slideLayout" Target="../slideLayouts/slideLayout147.xml"/><Relationship Id="rId55" Type="http://schemas.openxmlformats.org/officeDocument/2006/relationships/image" Target="../media/image15.png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38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37.xml"/><Relationship Id="rId45" Type="http://schemas.openxmlformats.org/officeDocument/2006/relationships/slideLayout" Target="../slideLayouts/slideLayout142.xml"/><Relationship Id="rId53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49" Type="http://schemas.openxmlformats.org/officeDocument/2006/relationships/slideLayout" Target="../slideLayouts/slideLayout146.xml"/><Relationship Id="rId57" Type="http://schemas.openxmlformats.org/officeDocument/2006/relationships/image" Target="../media/image16.png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4" Type="http://schemas.openxmlformats.org/officeDocument/2006/relationships/slideLayout" Target="../slideLayouts/slideLayout141.xml"/><Relationship Id="rId52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40.xml"/><Relationship Id="rId48" Type="http://schemas.openxmlformats.org/officeDocument/2006/relationships/slideLayout" Target="../slideLayouts/slideLayout145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105.xml"/><Relationship Id="rId51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0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9" Type="http://schemas.openxmlformats.org/officeDocument/2006/relationships/slideLayout" Target="../slideLayouts/slideLayout189.xml"/><Relationship Id="rId21" Type="http://schemas.openxmlformats.org/officeDocument/2006/relationships/slideLayout" Target="../slideLayouts/slideLayout171.xml"/><Relationship Id="rId34" Type="http://schemas.openxmlformats.org/officeDocument/2006/relationships/slideLayout" Target="../slideLayouts/slideLayout184.xml"/><Relationship Id="rId42" Type="http://schemas.openxmlformats.org/officeDocument/2006/relationships/slideLayout" Target="../slideLayouts/slideLayout192.xml"/><Relationship Id="rId47" Type="http://schemas.openxmlformats.org/officeDocument/2006/relationships/slideLayout" Target="../slideLayouts/slideLayout197.xml"/><Relationship Id="rId50" Type="http://schemas.openxmlformats.org/officeDocument/2006/relationships/slideLayout" Target="../slideLayouts/slideLayout200.xml"/><Relationship Id="rId55" Type="http://schemas.openxmlformats.org/officeDocument/2006/relationships/image" Target="../media/image15.png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33" Type="http://schemas.openxmlformats.org/officeDocument/2006/relationships/slideLayout" Target="../slideLayouts/slideLayout183.xml"/><Relationship Id="rId38" Type="http://schemas.openxmlformats.org/officeDocument/2006/relationships/slideLayout" Target="../slideLayouts/slideLayout188.xml"/><Relationship Id="rId46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29" Type="http://schemas.openxmlformats.org/officeDocument/2006/relationships/slideLayout" Target="../slideLayouts/slideLayout179.xml"/><Relationship Id="rId41" Type="http://schemas.openxmlformats.org/officeDocument/2006/relationships/slideLayout" Target="../slideLayouts/slideLayout191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32" Type="http://schemas.openxmlformats.org/officeDocument/2006/relationships/slideLayout" Target="../slideLayouts/slideLayout182.xml"/><Relationship Id="rId37" Type="http://schemas.openxmlformats.org/officeDocument/2006/relationships/slideLayout" Target="../slideLayouts/slideLayout187.xml"/><Relationship Id="rId40" Type="http://schemas.openxmlformats.org/officeDocument/2006/relationships/slideLayout" Target="../slideLayouts/slideLayout190.xml"/><Relationship Id="rId45" Type="http://schemas.openxmlformats.org/officeDocument/2006/relationships/slideLayout" Target="../slideLayouts/slideLayout195.xml"/><Relationship Id="rId53" Type="http://schemas.openxmlformats.org/officeDocument/2006/relationships/slideLayout" Target="../slideLayouts/slideLayout203.xml"/><Relationship Id="rId58" Type="http://schemas.openxmlformats.org/officeDocument/2006/relationships/image" Target="../media/image19.png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slideLayout" Target="../slideLayouts/slideLayout178.xml"/><Relationship Id="rId36" Type="http://schemas.openxmlformats.org/officeDocument/2006/relationships/slideLayout" Target="../slideLayouts/slideLayout186.xml"/><Relationship Id="rId49" Type="http://schemas.openxmlformats.org/officeDocument/2006/relationships/slideLayout" Target="../slideLayouts/slideLayout19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slideLayout" Target="../slideLayouts/slideLayout181.xml"/><Relationship Id="rId44" Type="http://schemas.openxmlformats.org/officeDocument/2006/relationships/slideLayout" Target="../slideLayouts/slideLayout194.xml"/><Relationship Id="rId52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180.xml"/><Relationship Id="rId35" Type="http://schemas.openxmlformats.org/officeDocument/2006/relationships/slideLayout" Target="../slideLayouts/slideLayout185.xml"/><Relationship Id="rId43" Type="http://schemas.openxmlformats.org/officeDocument/2006/relationships/slideLayout" Target="../slideLayouts/slideLayout193.xml"/><Relationship Id="rId48" Type="http://schemas.openxmlformats.org/officeDocument/2006/relationships/slideLayout" Target="../slideLayouts/slideLayout198.xml"/><Relationship Id="rId56" Type="http://schemas.openxmlformats.org/officeDocument/2006/relationships/image" Target="../media/image18.png"/><Relationship Id="rId8" Type="http://schemas.openxmlformats.org/officeDocument/2006/relationships/slideLayout" Target="../slideLayouts/slideLayout158.xml"/><Relationship Id="rId51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21.xml"/><Relationship Id="rId26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224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5" Type="http://schemas.openxmlformats.org/officeDocument/2006/relationships/slideLayout" Target="../slideLayouts/slideLayout228.xml"/><Relationship Id="rId33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223.xml"/><Relationship Id="rId29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24" Type="http://schemas.openxmlformats.org/officeDocument/2006/relationships/slideLayout" Target="../slideLayouts/slideLayout227.xml"/><Relationship Id="rId32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23" Type="http://schemas.openxmlformats.org/officeDocument/2006/relationships/slideLayout" Target="../slideLayouts/slideLayout226.xml"/><Relationship Id="rId28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222.xml"/><Relationship Id="rId31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Relationship Id="rId22" Type="http://schemas.openxmlformats.org/officeDocument/2006/relationships/slideLayout" Target="../slideLayouts/slideLayout225.xml"/><Relationship Id="rId27" Type="http://schemas.openxmlformats.org/officeDocument/2006/relationships/slideLayout" Target="../slideLayouts/slideLayout230.xml"/><Relationship Id="rId30" Type="http://schemas.openxmlformats.org/officeDocument/2006/relationships/slideLayout" Target="../slideLayouts/slideLayout2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6872D-DE43-4755-8211-BDAE2EE6B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83495" y="6257748"/>
            <a:ext cx="1074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fld id="{6F3F4CD8-536F-4549-973D-0FBA9CAF6C21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6FFF-A4FB-4489-9B49-5DDC688AA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5568" y="6257749"/>
            <a:ext cx="603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4F72BBA-3120-418C-94D3-114F2CB31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4A78410-7DAE-4BD5-ACEE-CAF6BFA9404C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17" y="431617"/>
            <a:ext cx="821524" cy="696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F5E9F-A37F-4244-A1FD-705A898F7F45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10" y="6028665"/>
            <a:ext cx="3744009" cy="757617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61516D5-0AAA-DE78-E828-72FCAD04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86F9587-735F-C8FE-1B9D-811387FA7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669" y="1428750"/>
            <a:ext cx="11205372" cy="4599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8170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778" r:id="rId3"/>
    <p:sldLayoutId id="2147483780" r:id="rId4"/>
    <p:sldLayoutId id="2147483779" r:id="rId5"/>
    <p:sldLayoutId id="2147483782" r:id="rId6"/>
    <p:sldLayoutId id="2147483781" r:id="rId7"/>
    <p:sldLayoutId id="2147483650" r:id="rId8"/>
    <p:sldLayoutId id="2147483764" r:id="rId9"/>
    <p:sldLayoutId id="2147483713" r:id="rId10"/>
    <p:sldLayoutId id="2147483652" r:id="rId11"/>
    <p:sldLayoutId id="2147483651" r:id="rId12"/>
    <p:sldLayoutId id="2147483708" r:id="rId13"/>
    <p:sldLayoutId id="2147483734" r:id="rId14"/>
    <p:sldLayoutId id="2147483712" r:id="rId15"/>
    <p:sldLayoutId id="2147483735" r:id="rId16"/>
    <p:sldLayoutId id="2147483720" r:id="rId17"/>
    <p:sldLayoutId id="2147483736" r:id="rId18"/>
    <p:sldLayoutId id="2147483655" r:id="rId19"/>
    <p:sldLayoutId id="2147483726" r:id="rId20"/>
    <p:sldLayoutId id="2147483727" r:id="rId21"/>
    <p:sldLayoutId id="2147483670" r:id="rId22"/>
    <p:sldLayoutId id="2147483737" r:id="rId23"/>
    <p:sldLayoutId id="2147483702" r:id="rId24"/>
    <p:sldLayoutId id="2147483738" r:id="rId25"/>
    <p:sldLayoutId id="2147483721" r:id="rId26"/>
    <p:sldLayoutId id="2147483739" r:id="rId27"/>
    <p:sldLayoutId id="2147483767" r:id="rId28"/>
    <p:sldLayoutId id="2147483770" r:id="rId29"/>
    <p:sldLayoutId id="2147483772" r:id="rId30"/>
    <p:sldLayoutId id="2147483789" r:id="rId31"/>
    <p:sldLayoutId id="2147483790" r:id="rId32"/>
    <p:sldLayoutId id="2147483791" r:id="rId33"/>
    <p:sldLayoutId id="2147483656" r:id="rId34"/>
    <p:sldLayoutId id="2147483657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8" r:id="rId41"/>
    <p:sldLayoutId id="2147483658" r:id="rId42"/>
    <p:sldLayoutId id="2147483659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0">
          <a:solidFill>
            <a:schemeClr val="tx1"/>
          </a:solidFill>
          <a:latin typeface="+mj-lt"/>
          <a:ea typeface="+mj-ea"/>
          <a:cs typeface="Poppins ExtraBold" panose="000009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Poppins ExtraLight" panose="000003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Poppins ExtraLight" panose="000003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Poppins ExtraLight" panose="000003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Poppins ExtraLight" panose="000003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Poppins ExtraLight" panose="000003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675C3-A68A-494B-A887-BB4F9C595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4F11B-CC2F-4841-B144-357C828B9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6872D-DE43-4755-8211-BDAE2EE6B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83495" y="6257748"/>
            <a:ext cx="1074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EF93665F-8E5E-4EC8-B994-07D4EFFC0441}" type="datetime1">
              <a:rPr lang="fi-FI" smtClean="0"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6FFF-A4FB-4489-9B49-5DDC688AA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5568" y="6257749"/>
            <a:ext cx="603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4F72BBA-3120-418C-94D3-114F2CB31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4A78410-7DAE-4BD5-ACEE-CAF6BFA9404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17" y="431617"/>
            <a:ext cx="821524" cy="696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F5E9F-A37F-4244-A1FD-705A898F7F45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242935"/>
            <a:ext cx="231755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2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  <p:sldLayoutId id="2147483832" r:id="rId21"/>
    <p:sldLayoutId id="2147483833" r:id="rId22"/>
    <p:sldLayoutId id="2147483834" r:id="rId23"/>
    <p:sldLayoutId id="2147483835" r:id="rId24"/>
    <p:sldLayoutId id="2147483836" r:id="rId25"/>
    <p:sldLayoutId id="2147483837" r:id="rId26"/>
    <p:sldLayoutId id="2147483838" r:id="rId27"/>
    <p:sldLayoutId id="2147483839" r:id="rId28"/>
    <p:sldLayoutId id="2147483840" r:id="rId29"/>
    <p:sldLayoutId id="2147483841" r:id="rId30"/>
    <p:sldLayoutId id="2147483842" r:id="rId31"/>
    <p:sldLayoutId id="2147483843" r:id="rId32"/>
    <p:sldLayoutId id="2147483844" r:id="rId33"/>
    <p:sldLayoutId id="2147483845" r:id="rId34"/>
    <p:sldLayoutId id="2147483846" r:id="rId35"/>
    <p:sldLayoutId id="2147483847" r:id="rId36"/>
    <p:sldLayoutId id="2147483848" r:id="rId37"/>
    <p:sldLayoutId id="2147483849" r:id="rId38"/>
    <p:sldLayoutId id="2147483850" r:id="rId39"/>
    <p:sldLayoutId id="2147483851" r:id="rId40"/>
    <p:sldLayoutId id="2147483852" r:id="rId41"/>
    <p:sldLayoutId id="2147483853" r:id="rId42"/>
    <p:sldLayoutId id="2147483854" r:id="rId43"/>
    <p:sldLayoutId id="2147483855" r:id="rId44"/>
    <p:sldLayoutId id="2147483856" r:id="rId45"/>
    <p:sldLayoutId id="2147483857" r:id="rId46"/>
    <p:sldLayoutId id="2147483858" r:id="rId47"/>
    <p:sldLayoutId id="2147483859" r:id="rId48"/>
    <p:sldLayoutId id="2147483860" r:id="rId49"/>
    <p:sldLayoutId id="2147483861" r:id="rId50"/>
    <p:sldLayoutId id="2147483862" r:id="rId51"/>
    <p:sldLayoutId id="2147483863" r:id="rId52"/>
    <p:sldLayoutId id="2147483864" r:id="rId53"/>
    <p:sldLayoutId id="2147483865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0">
          <a:solidFill>
            <a:schemeClr val="tx1"/>
          </a:solidFill>
          <a:latin typeface="Poppins ExtraBold" panose="00000900000000000000" pitchFamily="2" charset="0"/>
          <a:ea typeface="+mj-ea"/>
          <a:cs typeface="Poppins ExtraBold" panose="000009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675C3-A68A-494B-A887-BB4F9C595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4F11B-CC2F-4841-B144-357C828B9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6872D-DE43-4755-8211-BDAE2EE6B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83495" y="6257748"/>
            <a:ext cx="1074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6F3F4CD8-536F-4549-973D-0FBA9CAF6C21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6FFF-A4FB-4489-9B49-5DDC688AA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5568" y="6257749"/>
            <a:ext cx="603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4F72BBA-3120-418C-94D3-114F2CB31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95C16B-058E-4860-BEEA-26A96F855860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47" y="6329328"/>
            <a:ext cx="1505353" cy="2219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4A78410-7DAE-4BD5-ACEE-CAF6BFA9404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17" y="431617"/>
            <a:ext cx="821524" cy="696339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BB21B03-6D48-6D14-4673-98540E91477F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8" y="6088340"/>
            <a:ext cx="2428223" cy="70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6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  <p:sldLayoutId id="2147483890" r:id="rId24"/>
    <p:sldLayoutId id="2147483891" r:id="rId25"/>
    <p:sldLayoutId id="2147483892" r:id="rId26"/>
    <p:sldLayoutId id="2147483893" r:id="rId27"/>
    <p:sldLayoutId id="2147483894" r:id="rId28"/>
    <p:sldLayoutId id="2147483895" r:id="rId29"/>
    <p:sldLayoutId id="2147483896" r:id="rId30"/>
    <p:sldLayoutId id="2147483897" r:id="rId31"/>
    <p:sldLayoutId id="2147483898" r:id="rId32"/>
    <p:sldLayoutId id="2147483899" r:id="rId33"/>
    <p:sldLayoutId id="2147483900" r:id="rId34"/>
    <p:sldLayoutId id="2147483901" r:id="rId35"/>
    <p:sldLayoutId id="2147483902" r:id="rId36"/>
    <p:sldLayoutId id="2147483903" r:id="rId37"/>
    <p:sldLayoutId id="2147483904" r:id="rId38"/>
    <p:sldLayoutId id="2147483905" r:id="rId39"/>
    <p:sldLayoutId id="2147483906" r:id="rId40"/>
    <p:sldLayoutId id="2147483907" r:id="rId41"/>
    <p:sldLayoutId id="2147483908" r:id="rId42"/>
    <p:sldLayoutId id="2147483909" r:id="rId43"/>
    <p:sldLayoutId id="2147483910" r:id="rId44"/>
    <p:sldLayoutId id="2147483911" r:id="rId45"/>
    <p:sldLayoutId id="2147483912" r:id="rId46"/>
    <p:sldLayoutId id="2147483913" r:id="rId47"/>
    <p:sldLayoutId id="2147483914" r:id="rId48"/>
    <p:sldLayoutId id="2147483915" r:id="rId49"/>
    <p:sldLayoutId id="2147483916" r:id="rId50"/>
    <p:sldLayoutId id="2147483917" r:id="rId51"/>
    <p:sldLayoutId id="2147483918" r:id="rId52"/>
    <p:sldLayoutId id="2147483919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0">
          <a:solidFill>
            <a:schemeClr val="tx1"/>
          </a:solidFill>
          <a:latin typeface="Poppins ExtraBold" panose="00000900000000000000" pitchFamily="2" charset="0"/>
          <a:ea typeface="+mj-ea"/>
          <a:cs typeface="Poppins ExtraBold" panose="000009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675C3-A68A-494B-A887-BB4F9C595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4F11B-CC2F-4841-B144-357C828B9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6872D-DE43-4755-8211-BDAE2EE6B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83495" y="6257748"/>
            <a:ext cx="1074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6F3F4CD8-536F-4549-973D-0FBA9CAF6C21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6FFF-A4FB-4489-9B49-5DDC688AA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5568" y="6257749"/>
            <a:ext cx="603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4F72BBA-3120-418C-94D3-114F2CB31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95C16B-058E-4860-BEEA-26A96F855860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47" y="6329328"/>
            <a:ext cx="1505353" cy="221966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AC1BA2A2-D02E-4BFA-9667-5B74C6791A5A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1" y="6222995"/>
            <a:ext cx="1113601" cy="4346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4A78410-7DAE-4BD5-ACEE-CAF6BFA9404C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17" y="431617"/>
            <a:ext cx="821524" cy="696339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C82AC9-D469-4035-9E9A-D6C675197EF9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94" y="6143014"/>
            <a:ext cx="603473" cy="58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6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  <p:sldLayoutId id="2147483952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3958" r:id="rId38"/>
    <p:sldLayoutId id="2147483959" r:id="rId39"/>
    <p:sldLayoutId id="2147483960" r:id="rId40"/>
    <p:sldLayoutId id="2147483961" r:id="rId41"/>
    <p:sldLayoutId id="2147483962" r:id="rId42"/>
    <p:sldLayoutId id="2147483963" r:id="rId43"/>
    <p:sldLayoutId id="2147483964" r:id="rId44"/>
    <p:sldLayoutId id="2147483965" r:id="rId45"/>
    <p:sldLayoutId id="2147483966" r:id="rId46"/>
    <p:sldLayoutId id="2147483967" r:id="rId47"/>
    <p:sldLayoutId id="2147483968" r:id="rId48"/>
    <p:sldLayoutId id="2147483969" r:id="rId49"/>
    <p:sldLayoutId id="2147483970" r:id="rId50"/>
    <p:sldLayoutId id="2147483971" r:id="rId51"/>
    <p:sldLayoutId id="2147483972" r:id="rId52"/>
    <p:sldLayoutId id="2147483973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0">
          <a:solidFill>
            <a:schemeClr val="tx1"/>
          </a:solidFill>
          <a:latin typeface="Arial Black" panose="020B0A04020102020204" pitchFamily="34" charset="0"/>
          <a:ea typeface="+mj-ea"/>
          <a:cs typeface="Poppins ExtraBold" panose="000009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88" y="972671"/>
            <a:ext cx="9955306" cy="103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588" y="2429435"/>
            <a:ext cx="9955306" cy="3756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282" y="6578054"/>
            <a:ext cx="999565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/>
              <a:t>17.9.2021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3292" y="6578054"/>
            <a:ext cx="3783108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211" y="6578054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577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  <p:sldLayoutId id="2147483992" r:id="rId18"/>
    <p:sldLayoutId id="2147483993" r:id="rId19"/>
    <p:sldLayoutId id="2147483994" r:id="rId20"/>
    <p:sldLayoutId id="2147483995" r:id="rId21"/>
    <p:sldLayoutId id="2147483996" r:id="rId22"/>
    <p:sldLayoutId id="2147483997" r:id="rId23"/>
    <p:sldLayoutId id="2147483998" r:id="rId24"/>
    <p:sldLayoutId id="2147483999" r:id="rId25"/>
    <p:sldLayoutId id="2147484000" r:id="rId26"/>
    <p:sldLayoutId id="2147484001" r:id="rId27"/>
    <p:sldLayoutId id="2147484002" r:id="rId28"/>
    <p:sldLayoutId id="2147484003" r:id="rId29"/>
    <p:sldLayoutId id="2147484004" r:id="rId30"/>
    <p:sldLayoutId id="2147484005" r:id="rId31"/>
    <p:sldLayoutId id="2147484006" r:id="rId32"/>
    <p:sldLayoutId id="2147484007" r:id="rId33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3000"/>
        </a:lnSpc>
        <a:spcBef>
          <a:spcPts val="12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arjo.vandijken@vakehyva.fi" TargetMode="External"/><Relationship Id="rId2" Type="http://schemas.openxmlformats.org/officeDocument/2006/relationships/hyperlink" Target="mailto:hanna.lehtinen@vakehyva.fi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microsoft.com/office/2017/06/relationships/model3d" Target="../media/model3d1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378575-60F0-6CEA-4AE0-49321FCC0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478374"/>
            <a:ext cx="7407164" cy="2387600"/>
          </a:xfrm>
        </p:spPr>
        <p:txBody>
          <a:bodyPr/>
          <a:lstStyle/>
          <a:p>
            <a:r>
              <a:rPr lang="fi-FI" sz="3600" dirty="0"/>
              <a:t>Lasten ja nuorten mielenterveyspalveluiden kehittämisen tilannekatsaus </a:t>
            </a:r>
            <a:br>
              <a:rPr lang="fi-FI" sz="3600" dirty="0"/>
            </a:br>
            <a:br>
              <a:rPr lang="fi-FI" sz="3600" dirty="0"/>
            </a:br>
            <a:r>
              <a:rPr lang="fi-FI" sz="3600" dirty="0"/>
              <a:t>Nuorisovaltuusto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534CEC5-FF6C-4A8C-27EF-1472E245B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38296"/>
            <a:ext cx="7407164" cy="165576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Tehtäväaluepäälliköt </a:t>
            </a:r>
          </a:p>
          <a:p>
            <a:r>
              <a:rPr lang="fi-FI" dirty="0"/>
              <a:t>Marjo van Dijken &amp; Hanna Lehtinen</a:t>
            </a:r>
          </a:p>
          <a:p>
            <a:endParaRPr lang="fi-FI" dirty="0"/>
          </a:p>
          <a:p>
            <a:r>
              <a:rPr lang="fi-FI" dirty="0"/>
              <a:t>4.9.2023</a:t>
            </a:r>
          </a:p>
        </p:txBody>
      </p:sp>
    </p:spTree>
    <p:extLst>
      <p:ext uri="{BB962C8B-B14F-4D97-AF65-F5344CB8AC3E}">
        <p14:creationId xmlns:p14="http://schemas.microsoft.com/office/powerpoint/2010/main" val="6718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632FEFF-2BB2-00BB-A31F-282373621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CF40-C63D-4563-8757-6DC4E6BF2D21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AADF0E5-45CA-4E62-AE70-DB4B657B1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167ECE68-065F-CB73-D676-6CFDAC6AE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487242"/>
            <a:ext cx="10249269" cy="613182"/>
          </a:xfrm>
        </p:spPr>
        <p:txBody>
          <a:bodyPr/>
          <a:lstStyle/>
          <a:p>
            <a:r>
              <a:rPr lang="fi-FI" dirty="0"/>
              <a:t>Miksi palvelurakennetta pitää kehittää?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D1688B2E-CA42-B83F-C262-6E4F6CBA2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i-FI" dirty="0"/>
              <a:t>Vantaan ja Keravan aikaiset käytännöt ja palveluiden toteutumistavat ovat olleet erilaiset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Tällä hetkellä osa lasten ja nuorten palveluista ja hoidosta kirjautuu vääriin rekistereihin ja tämä vaikuttaa hyvinvointialueen rahoitukseen jatkossa</a:t>
            </a:r>
          </a:p>
          <a:p>
            <a:pPr lvl="1"/>
            <a:r>
              <a:rPr lang="fi-FI" dirty="0"/>
              <a:t>eli sosiaalihuollon palveluksi luokiteltava kirjautuu terveydenhuollon rekisteriin ja terveydenhuolloksi luokiteltava hoito kirjautuu sosiaalihuollon rekisteriin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Hyvinvointialueen tulee pystyä tilastoimaan esimerkiksi hoitotakuun toteutuminen myös lasten ja nuorten palveluista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Palvelurakenteen jäsentäminen on tärkeää ja tehostaa palveluiden saatavuutta (</a:t>
            </a:r>
            <a:r>
              <a:rPr lang="fi-FI" dirty="0" err="1"/>
              <a:t>esim</a:t>
            </a:r>
            <a:r>
              <a:rPr lang="fi-FI" dirty="0"/>
              <a:t> psykologien palvelut)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Hyvinvointialueen tulee varmistaa, että palveluissa on riittävää osaamista </a:t>
            </a:r>
            <a:r>
              <a:rPr lang="fi-FI" dirty="0" err="1"/>
              <a:t>esim</a:t>
            </a:r>
            <a:r>
              <a:rPr lang="fi-FI" dirty="0"/>
              <a:t> nuorten päihteiden käytön tai riippuvuuksien hoitoon</a:t>
            </a:r>
          </a:p>
        </p:txBody>
      </p:sp>
    </p:spTree>
    <p:extLst>
      <p:ext uri="{BB962C8B-B14F-4D97-AF65-F5344CB8AC3E}">
        <p14:creationId xmlns:p14="http://schemas.microsoft.com/office/powerpoint/2010/main" val="8207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8D63EB-A85C-9778-443C-8DEB9906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11" y="235126"/>
            <a:ext cx="9841931" cy="613182"/>
          </a:xfrm>
        </p:spPr>
        <p:txBody>
          <a:bodyPr/>
          <a:lstStyle/>
          <a:p>
            <a:r>
              <a:rPr lang="fi-FI" dirty="0"/>
              <a:t>Miten olemme lähteneet liikkeelle?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477E5A9-BB95-72A2-B0EE-0F021C310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6DBD-9ABD-401A-ACC4-8E3C979D470F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B91CCD4-AE82-948C-3165-0A11DB14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pPr/>
              <a:t>3</a:t>
            </a:fld>
            <a:endParaRPr lang="fi-FI"/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2F419A37-E083-693C-3FB7-750CA6914FD1}"/>
              </a:ext>
            </a:extLst>
          </p:cNvPr>
          <p:cNvSpPr/>
          <p:nvPr/>
        </p:nvSpPr>
        <p:spPr>
          <a:xfrm>
            <a:off x="523783" y="1756391"/>
            <a:ext cx="5033638" cy="414725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accent5"/>
                </a:solidFill>
              </a:rPr>
              <a:t>Palveluketjujen </a:t>
            </a:r>
          </a:p>
          <a:p>
            <a:pPr algn="ctr"/>
            <a:r>
              <a:rPr lang="fi-FI" sz="2800" b="1" dirty="0">
                <a:solidFill>
                  <a:schemeClr val="accent5"/>
                </a:solidFill>
              </a:rPr>
              <a:t>kehittäminen ja kuvaaminen</a:t>
            </a:r>
          </a:p>
          <a:p>
            <a:pPr algn="ctr"/>
            <a:endParaRPr lang="fi-FI" b="1" dirty="0">
              <a:solidFill>
                <a:schemeClr val="accent5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dirty="0"/>
              <a:t>Millaista palvelua tarjoamme missäkin rakenteessa?</a:t>
            </a:r>
          </a:p>
          <a:p>
            <a:pPr marL="285750" indent="-285750">
              <a:buFontTx/>
              <a:buChar char="-"/>
            </a:pPr>
            <a:r>
              <a:rPr lang="fi-FI" dirty="0"/>
              <a:t>Kuka tarjoaa nuorten vanhemmille tukea?</a:t>
            </a:r>
          </a:p>
          <a:p>
            <a:pPr marL="285750" indent="-285750">
              <a:buFontTx/>
              <a:buChar char="-"/>
            </a:pPr>
            <a:r>
              <a:rPr lang="fi-FI" dirty="0"/>
              <a:t>Kuinka laajasti käytämme valtakunnallisia ohjatun omahoidon palveluja?</a:t>
            </a:r>
          </a:p>
          <a:p>
            <a:pPr marL="285750" indent="-285750">
              <a:buFontTx/>
              <a:buChar char="-"/>
            </a:pPr>
            <a:r>
              <a:rPr lang="fi-FI" dirty="0"/>
              <a:t>Millaisia ryhmämuotoisia palveluja järjestämme?</a:t>
            </a:r>
          </a:p>
          <a:p>
            <a:pPr marL="285750" indent="-285750">
              <a:buFontTx/>
              <a:buChar char="-"/>
            </a:pPr>
            <a:r>
              <a:rPr lang="fi-FI" dirty="0"/>
              <a:t>Miten järjestöjen palvelut liittyvät hyvinvointialueen palvelupolkuihin?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648AA11F-D060-7FFE-C889-167271DF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852" y="1756392"/>
            <a:ext cx="5226405" cy="4210096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fi-FI" b="1" dirty="0">
                <a:solidFill>
                  <a:schemeClr val="accent3"/>
                </a:solidFill>
              </a:rPr>
              <a:t>Rakenteiden kehittäminen</a:t>
            </a:r>
          </a:p>
          <a:p>
            <a:pPr marL="0" indent="0" algn="ctr">
              <a:buNone/>
            </a:pPr>
            <a:endParaRPr lang="fi-FI" sz="1800" b="1" dirty="0">
              <a:solidFill>
                <a:schemeClr val="accent3"/>
              </a:solidFill>
            </a:endParaRPr>
          </a:p>
          <a:p>
            <a:pPr>
              <a:buFontTx/>
              <a:buChar char="-"/>
            </a:pPr>
            <a:r>
              <a:rPr lang="fi-FI" sz="1800" dirty="0">
                <a:solidFill>
                  <a:schemeClr val="bg1"/>
                </a:solidFill>
              </a:rPr>
              <a:t>Millainen rakenne varmistaa, että järjestämme palvelut lain osoittamalla tavalla?</a:t>
            </a:r>
          </a:p>
          <a:p>
            <a:pPr>
              <a:buFontTx/>
              <a:buChar char="-"/>
            </a:pPr>
            <a:r>
              <a:rPr lang="fi-FI" sz="1800" dirty="0">
                <a:solidFill>
                  <a:schemeClr val="bg1"/>
                </a:solidFill>
              </a:rPr>
              <a:t>Miten varmistamme sen, että emme tee päällekkäistä työtä,  mutta tuotamme palvelut yhteensovittavasti?</a:t>
            </a:r>
          </a:p>
          <a:p>
            <a:pPr>
              <a:buFontTx/>
              <a:buChar char="-"/>
            </a:pPr>
            <a:r>
              <a:rPr lang="fi-FI" sz="1800" dirty="0">
                <a:solidFill>
                  <a:schemeClr val="bg1"/>
                </a:solidFill>
              </a:rPr>
              <a:t>Millaiset ovat riittävät resurssit toteuttamaan mielenterveyttä tukevaa palvelua ja varmistamaan hoidon toteutumisen?</a:t>
            </a:r>
          </a:p>
          <a:p>
            <a:pPr>
              <a:buFontTx/>
              <a:buChar char="-"/>
            </a:pPr>
            <a:endParaRPr lang="fi-FI" sz="1800" dirty="0">
              <a:solidFill>
                <a:schemeClr val="bg1"/>
              </a:solidFill>
            </a:endParaRP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8ABD7E11-49BD-9243-9AC7-BC499EEC6216}"/>
              </a:ext>
            </a:extLst>
          </p:cNvPr>
          <p:cNvSpPr/>
          <p:nvPr/>
        </p:nvSpPr>
        <p:spPr>
          <a:xfrm>
            <a:off x="523783" y="1100424"/>
            <a:ext cx="10446474" cy="5153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Tarve kehittää alle kouluikäisten SEKÄ peruskouluikäisten palvelurakenteita saman aikaisesti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124FACF0-DCBA-73E9-D2D4-B73ACF4A5F17}"/>
              </a:ext>
            </a:extLst>
          </p:cNvPr>
          <p:cNvSpPr/>
          <p:nvPr/>
        </p:nvSpPr>
        <p:spPr>
          <a:xfrm>
            <a:off x="4272400" y="6044305"/>
            <a:ext cx="7928478" cy="6760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18-21 vuotiaiden nuorten palveluiden kehittäminen samanaikaisesti </a:t>
            </a:r>
          </a:p>
          <a:p>
            <a:pPr algn="ctr"/>
            <a:r>
              <a:rPr lang="fi-FI" dirty="0"/>
              <a:t>yhdessä aikuisten palveluiden kanssa</a:t>
            </a:r>
          </a:p>
        </p:txBody>
      </p:sp>
    </p:spTree>
    <p:extLst>
      <p:ext uri="{BB962C8B-B14F-4D97-AF65-F5344CB8AC3E}">
        <p14:creationId xmlns:p14="http://schemas.microsoft.com/office/powerpoint/2010/main" val="1184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90AAA1-09E1-2593-70B1-0872A275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487242"/>
            <a:ext cx="11425561" cy="613182"/>
          </a:xfrm>
        </p:spPr>
        <p:txBody>
          <a:bodyPr/>
          <a:lstStyle/>
          <a:p>
            <a:r>
              <a:rPr lang="fi-FI" dirty="0"/>
              <a:t>Kehittämisprosessi etenee syksyn 2023 ajan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A14A9BE-3332-5906-09DE-04600BE6D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6DBD-9ABD-401A-ACC4-8E3C979D470F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BF318B9-DB05-F9C1-3D6B-7721C44C9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A0F395B-D54C-5D8D-CF11-93744EB15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Työntekijöistä ja esihenkilöistä koostuva kehittäjäryhmä kokoontuu </a:t>
            </a:r>
          </a:p>
          <a:p>
            <a:pPr lvl="1" fontAlgn="base"/>
            <a:r>
              <a:rPr lang="fi-FI" sz="1400" dirty="0">
                <a:solidFill>
                  <a:srgbClr val="000000"/>
                </a:solidFill>
                <a:latin typeface="Calibri" panose="020F0502020204030204" pitchFamily="34" charset="0"/>
              </a:rPr>
              <a:t>Työntekijöiden kuulluksi tuleminen ja osallisuus on tärkeää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Kaikilla työntekijöillä on ollut mahdollisuus ehdottaa omia ehdotuksia palveluiden toteuttamistapoihin elokuun 2023 ajan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Kehittämisprosessille on nimetty oma o</a:t>
            </a: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hjausryhmä ja heille vietiin 4.9 kaksi eri suosituinta ehdotusta uusiksi palvelurakenteiksi, joista yhteen lähdetään tekemään tarkempaa selvitystä vakanssimääristä ja muista vaadittavista rakenteista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Apotti-muutospyyntö on tehty 29.8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asten, nuorten ja perheiden tulevaisuusjaosto tutustuu kehittämistyöhön 6.9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Muutokset eivät vaadi lapsivaikutusten ennakkoarviointia, koska tarvittavat päätökset voidaan tehdä toimialan sisällä toimialajohtajan päätöksellä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Luottamusmiehet on pidetty </a:t>
            </a:r>
            <a:r>
              <a:rPr lang="fi-FI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ajantasalla</a:t>
            </a: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prosessin etenemisestä</a:t>
            </a:r>
          </a:p>
          <a:p>
            <a:pPr marL="0" indent="0" algn="l" rtl="0" fontAlgn="base">
              <a:buNone/>
            </a:pPr>
            <a:r>
              <a:rPr lang="fi-FI" sz="1800" b="1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Tavoite on, että vuoden 2024 alusta meillä on uudistunut lasten ja nuorten mielenterveys-, päihde ja riippuvuuspalveluiden rakenne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98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C0A53B9C-B9BD-9E7B-EEA6-034D96B4FBB6}"/>
              </a:ext>
            </a:extLst>
          </p:cNvPr>
          <p:cNvSpPr/>
          <p:nvPr/>
        </p:nvSpPr>
        <p:spPr>
          <a:xfrm>
            <a:off x="403487" y="3906175"/>
            <a:ext cx="10093911" cy="19271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D2A2B1B-BA4A-05FB-0275-3D56DF2E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0" y="783398"/>
            <a:ext cx="11203620" cy="613182"/>
          </a:xfrm>
        </p:spPr>
        <p:txBody>
          <a:bodyPr/>
          <a:lstStyle/>
          <a:p>
            <a:r>
              <a:rPr lang="fi-FI" dirty="0"/>
              <a:t>Mitä vantaalaiset ja keravalaiset odottavat mielenterveys-, päihde- ja riippuvuuspalveluilta?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C5537A0-DE34-EA47-61BF-C00B1D5A2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6DBD-9ABD-401A-ACC4-8E3C979D470F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FEA7F33-F1E1-E1C4-D7F6-46053B3D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pPr/>
              <a:t>5</a:t>
            </a:fld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C8CDB3E-93AA-96AB-79EA-2AFC19A67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86" y="2237173"/>
            <a:ext cx="10951053" cy="3791492"/>
          </a:xfrm>
        </p:spPr>
        <p:txBody>
          <a:bodyPr/>
          <a:lstStyle/>
          <a:p>
            <a:r>
              <a:rPr lang="fi-FI" sz="2000" dirty="0"/>
              <a:t>Vuonna 2021 tehtiin nuorille kyselyt, joihin vastasi 854 nuorta (13-25v)</a:t>
            </a:r>
          </a:p>
          <a:p>
            <a:r>
              <a:rPr lang="fi-FI" sz="2000" dirty="0"/>
              <a:t>Valtaosa vastaajista oli tyttöjä</a:t>
            </a:r>
          </a:p>
          <a:p>
            <a:r>
              <a:rPr lang="fi-FI" sz="2000" dirty="0"/>
              <a:t>Yli puolet vastauksista olivat yhteneväisiä kaupunkien kesken</a:t>
            </a:r>
          </a:p>
          <a:p>
            <a:r>
              <a:rPr lang="fi-FI" sz="2000" dirty="0"/>
              <a:t>Kyselyn tuloksia hyödynnetään rakenteita sekä palveluketjuja kehittäessä</a:t>
            </a:r>
          </a:p>
          <a:p>
            <a:endParaRPr lang="fi-FI" sz="2000" dirty="0"/>
          </a:p>
          <a:p>
            <a:pPr marL="514350" indent="-514350">
              <a:buAutoNum type="arabicParenR"/>
            </a:pPr>
            <a:r>
              <a:rPr lang="fi-FI" sz="2000" b="1" dirty="0">
                <a:solidFill>
                  <a:schemeClr val="accent5"/>
                </a:solidFill>
              </a:rPr>
              <a:t>Palveluihin tulee olla helppo päästä matalalla kynnyksellä</a:t>
            </a:r>
          </a:p>
          <a:p>
            <a:pPr marL="514350" indent="-514350">
              <a:buAutoNum type="arabicParenR"/>
            </a:pPr>
            <a:r>
              <a:rPr lang="fi-FI" sz="2000" b="1" dirty="0">
                <a:solidFill>
                  <a:schemeClr val="accent5"/>
                </a:solidFill>
              </a:rPr>
              <a:t>Apua ja tukea on saatava nopeasti, mieluiten kasvokkain järjestyvinä tapaamisina</a:t>
            </a:r>
          </a:p>
          <a:p>
            <a:pPr marL="514350" indent="-514350">
              <a:buAutoNum type="arabicParenR"/>
            </a:pPr>
            <a:r>
              <a:rPr lang="fi-FI" sz="2000" b="1" dirty="0">
                <a:solidFill>
                  <a:schemeClr val="accent5"/>
                </a:solidFill>
              </a:rPr>
              <a:t>Ammattilaisilla tulee olla hyvät taidot kohdata ja kuunnella</a:t>
            </a:r>
          </a:p>
        </p:txBody>
      </p:sp>
    </p:spTree>
    <p:extLst>
      <p:ext uri="{BB962C8B-B14F-4D97-AF65-F5344CB8AC3E}">
        <p14:creationId xmlns:p14="http://schemas.microsoft.com/office/powerpoint/2010/main" val="3632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2CC180-E784-E173-F161-37BE7DCF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72" y="540508"/>
            <a:ext cx="11079332" cy="613182"/>
          </a:xfrm>
        </p:spPr>
        <p:txBody>
          <a:bodyPr/>
          <a:lstStyle/>
          <a:p>
            <a:r>
              <a:rPr lang="fi-FI" dirty="0"/>
              <a:t>Nuorisovaltuuston näkökulmat kehittämiseen ovat erittäin tervetulleita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96424B0-C9C8-52DD-AB49-B0C5729E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6DBD-9ABD-401A-ACC4-8E3C979D470F}" type="datetime1">
              <a:rPr lang="fi-FI" smtClean="0"/>
              <a:pPr/>
              <a:t>29.8.2023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A119FBD-8DA4-D1B0-86E4-A44E6B87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C42010D-C1CD-5BD6-A519-2F8C79D59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8" y="1893517"/>
            <a:ext cx="9841931" cy="4729357"/>
          </a:xfrm>
        </p:spPr>
        <p:txBody>
          <a:bodyPr/>
          <a:lstStyle/>
          <a:p>
            <a:r>
              <a:rPr lang="fi-FI" dirty="0">
                <a:solidFill>
                  <a:schemeClr val="accent1"/>
                </a:solidFill>
              </a:rPr>
              <a:t>Millaisia palveluita toivoisitte hyvinvointialueen nuorille järjestettävän?</a:t>
            </a:r>
          </a:p>
          <a:p>
            <a:r>
              <a:rPr lang="fi-FI" dirty="0">
                <a:solidFill>
                  <a:schemeClr val="accent1"/>
                </a:solidFill>
              </a:rPr>
              <a:t>Onko jokin tietty ajankohtainen nuorten mielenterveyteen, päihteidenkäyttöön tai riippuvuuksiin liittyvä ilmiö, joka meidän tulisi kehittämisessä erityisesti ottaa huomioon?</a:t>
            </a:r>
          </a:p>
          <a:p>
            <a:r>
              <a:rPr lang="fi-FI" dirty="0">
                <a:solidFill>
                  <a:schemeClr val="accent1"/>
                </a:solidFill>
              </a:rPr>
              <a:t>Näyttäytyykö tällä hetkellä jokin lasten, nuorten tai perheiden palvelu toimimattomalta? </a:t>
            </a:r>
          </a:p>
        </p:txBody>
      </p:sp>
    </p:spTree>
    <p:extLst>
      <p:ext uri="{BB962C8B-B14F-4D97-AF65-F5344CB8AC3E}">
        <p14:creationId xmlns:p14="http://schemas.microsoft.com/office/powerpoint/2010/main" val="21397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19C27C-FEA9-2540-54DF-ECC20AA7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11447"/>
            <a:ext cx="10515600" cy="1500187"/>
          </a:xfrm>
        </p:spPr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9D0C1BC-1049-24EF-0966-CB006AA6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32235"/>
            <a:ext cx="10515600" cy="3364224"/>
          </a:xfrm>
        </p:spPr>
        <p:txBody>
          <a:bodyPr>
            <a:normAutofit/>
          </a:bodyPr>
          <a:lstStyle/>
          <a:p>
            <a:r>
              <a:rPr lang="fi-FI" dirty="0"/>
              <a:t>Lisätietoja </a:t>
            </a:r>
          </a:p>
          <a:p>
            <a:endParaRPr lang="fi-FI" dirty="0"/>
          </a:p>
          <a:p>
            <a:r>
              <a:rPr lang="fi-FI" dirty="0"/>
              <a:t>Hanna Lehtinen, </a:t>
            </a:r>
            <a:r>
              <a:rPr lang="fi-FI" b="0" dirty="0"/>
              <a:t>lapsiperheiden lääkäri ja kuntoutuspalveluiden tehtäväaluepäällikkö, puh 040-186 3607, </a:t>
            </a:r>
            <a:r>
              <a:rPr lang="fi-FI" b="0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hanna.lehtinen@vakehyva.fi</a:t>
            </a:r>
            <a:r>
              <a:rPr lang="fi-FI" b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endParaRPr lang="fi-FI" b="0" dirty="0"/>
          </a:p>
          <a:p>
            <a:r>
              <a:rPr lang="fi-FI" dirty="0"/>
              <a:t>Marjo van Dijken, </a:t>
            </a:r>
            <a:r>
              <a:rPr lang="fi-FI" b="0" dirty="0"/>
              <a:t>lapsiperheiden psykososiaaliset palvelut, puh 050-303 6807, </a:t>
            </a:r>
            <a:r>
              <a:rPr lang="fi-FI" b="0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marjo.vandijken@vakehyva.fi</a:t>
            </a:r>
            <a:r>
              <a:rPr lang="fi-FI" b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alli 3" descr="Weather Vane">
                <a:extLst>
                  <a:ext uri="{FF2B5EF4-FFF2-40B4-BE49-F238E27FC236}">
                    <a16:creationId xmlns:a16="http://schemas.microsoft.com/office/drawing/2014/main" id="{42725EEE-80F1-9380-B4A1-BD079C354D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5965374"/>
                  </p:ext>
                </p:extLst>
              </p:nvPr>
            </p:nvGraphicFramePr>
            <p:xfrm>
              <a:off x="8316037" y="662741"/>
              <a:ext cx="3007868" cy="366261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007868" cy="3662619"/>
                    </a:xfrm>
                    <a:prstGeom prst="rect">
                      <a:avLst/>
                    </a:prstGeom>
                  </am3d:spPr>
                  <am3d:camera>
                    <am3d:pos x="0" y="0" z="6505910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4562" d="1000000"/>
                    <am3d:preTrans dx="1399520" dy="-2842258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351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alli 3" descr="Weather Vane">
                <a:extLst>
                  <a:ext uri="{FF2B5EF4-FFF2-40B4-BE49-F238E27FC236}">
                    <a16:creationId xmlns:a16="http://schemas.microsoft.com/office/drawing/2014/main" id="{42725EEE-80F1-9380-B4A1-BD079C354D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6037" y="662741"/>
                <a:ext cx="3007868" cy="36626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31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Lsote_ja_rakenneuudistus">
  <a:themeElements>
    <a:clrScheme name="Vakeso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1F83"/>
      </a:accent1>
      <a:accent2>
        <a:srgbClr val="76CBF3"/>
      </a:accent2>
      <a:accent3>
        <a:srgbClr val="00983A"/>
      </a:accent3>
      <a:accent4>
        <a:srgbClr val="74B72B"/>
      </a:accent4>
      <a:accent5>
        <a:srgbClr val="E6007E"/>
      </a:accent5>
      <a:accent6>
        <a:srgbClr val="EA529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ULsote_ja_rakenneuudistus">
  <a:themeElements>
    <a:clrScheme name="Vakeso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1F83"/>
      </a:accent1>
      <a:accent2>
        <a:srgbClr val="76CBF3"/>
      </a:accent2>
      <a:accent3>
        <a:srgbClr val="00983A"/>
      </a:accent3>
      <a:accent4>
        <a:srgbClr val="74B72B"/>
      </a:accent4>
      <a:accent5>
        <a:srgbClr val="E6007E"/>
      </a:accent5>
      <a:accent6>
        <a:srgbClr val="EA5297"/>
      </a:accent6>
      <a:hlink>
        <a:srgbClr val="0563C1"/>
      </a:hlink>
      <a:folHlink>
        <a:srgbClr val="954F72"/>
      </a:folHlink>
    </a:clrScheme>
    <a:fontScheme name="Vakesote">
      <a:majorFont>
        <a:latin typeface="Poppins Black"/>
        <a:ea typeface=""/>
        <a:cs typeface=""/>
      </a:majorFont>
      <a:minorFont>
        <a:latin typeface="Poppins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ULsote_ja_rakenneuudistus">
  <a:themeElements>
    <a:clrScheme name="Vakeso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1F83"/>
      </a:accent1>
      <a:accent2>
        <a:srgbClr val="76CBF3"/>
      </a:accent2>
      <a:accent3>
        <a:srgbClr val="00983A"/>
      </a:accent3>
      <a:accent4>
        <a:srgbClr val="74B72B"/>
      </a:accent4>
      <a:accent5>
        <a:srgbClr val="E6007E"/>
      </a:accent5>
      <a:accent6>
        <a:srgbClr val="EA5297"/>
      </a:accent6>
      <a:hlink>
        <a:srgbClr val="0563C1"/>
      </a:hlink>
      <a:folHlink>
        <a:srgbClr val="954F72"/>
      </a:folHlink>
    </a:clrScheme>
    <a:fontScheme name="Vakesote">
      <a:majorFont>
        <a:latin typeface="Poppins Black"/>
        <a:ea typeface=""/>
        <a:cs typeface=""/>
      </a:majorFont>
      <a:minorFont>
        <a:latin typeface="Poppins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ULsote_ja_rakenneuudistus">
  <a:themeElements>
    <a:clrScheme name="Vakeso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1F83"/>
      </a:accent1>
      <a:accent2>
        <a:srgbClr val="76CBF3"/>
      </a:accent2>
      <a:accent3>
        <a:srgbClr val="00983A"/>
      </a:accent3>
      <a:accent4>
        <a:srgbClr val="74B72B"/>
      </a:accent4>
      <a:accent5>
        <a:srgbClr val="E6007E"/>
      </a:accent5>
      <a:accent6>
        <a:srgbClr val="EA529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Lusote">
      <a:dk1>
        <a:sysClr val="windowText" lastClr="000000"/>
      </a:dk1>
      <a:lt1>
        <a:sysClr val="window" lastClr="FFFFFF"/>
      </a:lt1>
      <a:dk2>
        <a:srgbClr val="63B4EC"/>
      </a:dk2>
      <a:lt2>
        <a:srgbClr val="E7E6E6"/>
      </a:lt2>
      <a:accent1>
        <a:srgbClr val="5FAE60"/>
      </a:accent1>
      <a:accent2>
        <a:srgbClr val="FF621A"/>
      </a:accent2>
      <a:accent3>
        <a:srgbClr val="FFF26E"/>
      </a:accent3>
      <a:accent4>
        <a:srgbClr val="DFEFDF"/>
      </a:accent4>
      <a:accent5>
        <a:srgbClr val="FFE0D1"/>
      </a:accent5>
      <a:accent6>
        <a:srgbClr val="E0F0FB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81F8E216-C106-414D-BF3D-3F0E3A0C237A}" vid="{1B1D1D06-D30F-7A4C-8A6B-DCBEBDE25ED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ABBE99B1E61A4A9FFAECCAF5764F3E" ma:contentTypeVersion="5" ma:contentTypeDescription="Create a new document." ma:contentTypeScope="" ma:versionID="0fe4aef622a3e908e1a58fb4c91b1114">
  <xsd:schema xmlns:xsd="http://www.w3.org/2001/XMLSchema" xmlns:xs="http://www.w3.org/2001/XMLSchema" xmlns:p="http://schemas.microsoft.com/office/2006/metadata/properties" xmlns:ns2="76e2dad6-2554-4459-a60a-c0b2d516b7df" xmlns:ns3="7ad67100-be86-492d-8bf4-23e9e9235e52" targetNamespace="http://schemas.microsoft.com/office/2006/metadata/properties" ma:root="true" ma:fieldsID="2775f5c803806c8e72f8db61b9089517" ns2:_="" ns3:_="">
    <xsd:import namespace="76e2dad6-2554-4459-a60a-c0b2d516b7df"/>
    <xsd:import namespace="7ad67100-be86-492d-8bf4-23e9e9235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e2dad6-2554-4459-a60a-c0b2d516b7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67100-be86-492d-8bf4-23e9e9235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57E8FB-591A-433C-B07A-FAA49CF9C693}">
  <ds:schemaRefs>
    <ds:schemaRef ds:uri="76e2dad6-2554-4459-a60a-c0b2d516b7df"/>
    <ds:schemaRef ds:uri="7ad67100-be86-492d-8bf4-23e9e9235e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62A1980-D82B-4EFF-B6E9-BBC8661568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0BFA90-CB2A-4438-88F8-D8898C36CDA6}">
  <ds:schemaRefs>
    <ds:schemaRef ds:uri="76e2dad6-2554-4459-a60a-c0b2d516b7df"/>
    <ds:schemaRef ds:uri="7ad67100-be86-492d-8bf4-23e9e9235e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491</Words>
  <Application>Microsoft Office PowerPoint</Application>
  <PresentationFormat>Laajakuva</PresentationFormat>
  <Paragraphs>68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7</vt:i4>
      </vt:variant>
    </vt:vector>
  </HeadingPairs>
  <TitlesOfParts>
    <vt:vector size="19" baseType="lpstr">
      <vt:lpstr>Calibri</vt:lpstr>
      <vt:lpstr>Arial</vt:lpstr>
      <vt:lpstr>Arial Black</vt:lpstr>
      <vt:lpstr>Poppins ExtraLight</vt:lpstr>
      <vt:lpstr>Verdana</vt:lpstr>
      <vt:lpstr>Poppins ExtraBold</vt:lpstr>
      <vt:lpstr>Poppins SemiBold</vt:lpstr>
      <vt:lpstr>TULsote_ja_rakenneuudistus</vt:lpstr>
      <vt:lpstr>1_TULsote_ja_rakenneuudistus</vt:lpstr>
      <vt:lpstr>2_TULsote_ja_rakenneuudistus</vt:lpstr>
      <vt:lpstr>3_TULsote_ja_rakenneuudistus</vt:lpstr>
      <vt:lpstr>Office-teema</vt:lpstr>
      <vt:lpstr>Lasten ja nuorten mielenterveyspalveluiden kehittämisen tilannekatsaus   Nuorisovaltuusto</vt:lpstr>
      <vt:lpstr>Miksi palvelurakennetta pitää kehittää?</vt:lpstr>
      <vt:lpstr>Miten olemme lähteneet liikkeelle?</vt:lpstr>
      <vt:lpstr>Kehittämisprosessi etenee syksyn 2023 ajan</vt:lpstr>
      <vt:lpstr>Mitä vantaalaiset ja keravalaiset odottavat mielenterveys-, päihde- ja riippuvuuspalveluilta?</vt:lpstr>
      <vt:lpstr>Nuorisovaltuuston näkökulmat kehittämiseen ovat erittäin tervetulleita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Keponen Matti</dc:creator>
  <cp:lastModifiedBy>Vandijken Marjo</cp:lastModifiedBy>
  <cp:revision>1</cp:revision>
  <dcterms:created xsi:type="dcterms:W3CDTF">2020-12-16T08:34:10Z</dcterms:created>
  <dcterms:modified xsi:type="dcterms:W3CDTF">2023-08-29T12:58:17Z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0x010100F7ABBE99B1E61A4A9FFAECCAF5764F3E</vt:lpwstr>
  </property>
  <property fmtid="{D5CDD505-2E9C-101B-9397-08002B2CF9AE}" pid="3" name="MediaServiceImageTags">
    <vt:lpwstr/>
  </property>
  <property fmtid="{D5CDD505-2E9C-101B-9397-08002B2CF9AE}" pid="4" name="Order">
    <vt:r8>128000</vt:r8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2023-01-22T12:41:20Z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7cbe7314-9eec-453e-aa25-b39667b2f68f</vt:lpwstr>
  </property>
  <property fmtid="{D5CDD505-2E9C-101B-9397-08002B2CF9AE}" pid="10" name="MSIP_Label_defa4170-0d19-0005-0004-bc88714345d2_ActionId">
    <vt:lpwstr>9f456c8b-b015-4b98-8423-f46d2079b337</vt:lpwstr>
  </property>
  <property fmtid="{D5CDD505-2E9C-101B-9397-08002B2CF9AE}" pid="11" name="MSIP_Label_defa4170-0d19-0005-0004-bc88714345d2_ContentBits">
    <vt:lpwstr>0</vt:lpwstr>
  </property>
</Properties>
</file>