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lb" ContentType="model/gltf.binary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2.xml" ContentType="application/vnd.openxmlformats-officedocument.them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3.xml" ContentType="application/vnd.openxmlformats-officedocument.them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4.xml" ContentType="application/vnd.openxmlformats-officedocument.them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811" r:id="rId5"/>
    <p:sldMasterId id="2147483866" r:id="rId6"/>
    <p:sldMasterId id="2147483920" r:id="rId7"/>
    <p:sldMasterId id="2147483974" r:id="rId8"/>
  </p:sldMasterIdLst>
  <p:notesMasterIdLst>
    <p:notesMasterId r:id="rId16"/>
  </p:notesMasterIdLst>
  <p:handoutMasterIdLst>
    <p:handoutMasterId r:id="rId17"/>
  </p:handoutMasterIdLst>
  <p:sldIdLst>
    <p:sldId id="256" r:id="rId9"/>
    <p:sldId id="341" r:id="rId10"/>
    <p:sldId id="342" r:id="rId11"/>
    <p:sldId id="343" r:id="rId12"/>
    <p:sldId id="340" r:id="rId13"/>
    <p:sldId id="344" r:id="rId14"/>
    <p:sldId id="345" r:id="rId15"/>
  </p:sldIdLst>
  <p:sldSz cx="12192000" cy="6858000"/>
  <p:notesSz cx="6858000" cy="9144000"/>
  <p:embeddedFontLst>
    <p:embeddedFont>
      <p:font typeface="Arial Black" panose="020B0A04020102020204" pitchFamily="34" charset="0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Poppins ExtraBold" panose="00000900000000000000"/>
      <p:bold r:id="rId23"/>
      <p:boldItalic r:id="rId24"/>
    </p:embeddedFont>
    <p:embeddedFont>
      <p:font typeface="Poppins ExtraLight" panose="00000300000000000000"/>
      <p:regular r:id="rId25"/>
      <p:italic r:id="rId26"/>
    </p:embeddedFont>
    <p:embeddedFont>
      <p:font typeface="Poppins SemiBold" panose="00000700000000000000"/>
      <p:regular r:id="rId27"/>
      <p:bold r:id="rId28"/>
      <p:italic r:id="rId29"/>
      <p:boldItalic r:id="rId30"/>
    </p:embeddedFont>
    <p:embeddedFont>
      <p:font typeface="Verdana" panose="020B0604030504040204" pitchFamily="34" charset="0"/>
      <p:regular r:id="rId31"/>
      <p:bold r:id="rId32"/>
      <p:italic r:id="rId33"/>
      <p:boldItalic r:id="rId34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CCD9"/>
    <a:srgbClr val="E8E7ED"/>
    <a:srgbClr val="90C402"/>
    <a:srgbClr val="0042A5"/>
    <a:srgbClr val="003399"/>
    <a:srgbClr val="CC99FF"/>
    <a:srgbClr val="33CC33"/>
    <a:srgbClr val="FFCC66"/>
    <a:srgbClr val="0099CC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35C11A-50B6-469C-BB8C-201B19706544}" v="981" dt="2023-08-29T12:58:13.0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dijken Marjo" userId="d4a3f147-edbb-40f5-8fb4-12b3101091f6" providerId="ADAL" clId="{6335C11A-50B6-469C-BB8C-201B19706544}"/>
    <pc:docChg chg="undo custSel addSld delSld modSld">
      <pc:chgData name="Vandijken Marjo" userId="d4a3f147-edbb-40f5-8fb4-12b3101091f6" providerId="ADAL" clId="{6335C11A-50B6-469C-BB8C-201B19706544}" dt="2023-08-29T12:58:13.036" v="5190"/>
      <pc:docMkLst>
        <pc:docMk/>
      </pc:docMkLst>
      <pc:sldChg chg="modSp mod">
        <pc:chgData name="Vandijken Marjo" userId="d4a3f147-edbb-40f5-8fb4-12b3101091f6" providerId="ADAL" clId="{6335C11A-50B6-469C-BB8C-201B19706544}" dt="2023-08-29T12:47:50.753" v="4745" actId="20577"/>
        <pc:sldMkLst>
          <pc:docMk/>
          <pc:sldMk cId="671858227" sldId="256"/>
        </pc:sldMkLst>
        <pc:spChg chg="mod">
          <ac:chgData name="Vandijken Marjo" userId="d4a3f147-edbb-40f5-8fb4-12b3101091f6" providerId="ADAL" clId="{6335C11A-50B6-469C-BB8C-201B19706544}" dt="2023-08-29T12:47:50.753" v="4745" actId="20577"/>
          <ac:spMkLst>
            <pc:docMk/>
            <pc:sldMk cId="671858227" sldId="256"/>
            <ac:spMk id="2" creationId="{38378575-60F0-6CEA-4AE0-49321FCC06BE}"/>
          </ac:spMkLst>
        </pc:spChg>
        <pc:spChg chg="mod">
          <ac:chgData name="Vandijken Marjo" userId="d4a3f147-edbb-40f5-8fb4-12b3101091f6" providerId="ADAL" clId="{6335C11A-50B6-469C-BB8C-201B19706544}" dt="2023-08-28T13:53:11.106" v="107" actId="20577"/>
          <ac:spMkLst>
            <pc:docMk/>
            <pc:sldMk cId="671858227" sldId="256"/>
            <ac:spMk id="3" creationId="{3534CEC5-FF6C-4A8C-27EF-1472E245B0ED}"/>
          </ac:spMkLst>
        </pc:spChg>
      </pc:sldChg>
      <pc:sldChg chg="del">
        <pc:chgData name="Vandijken Marjo" userId="d4a3f147-edbb-40f5-8fb4-12b3101091f6" providerId="ADAL" clId="{6335C11A-50B6-469C-BB8C-201B19706544}" dt="2023-08-28T14:01:24.654" v="842" actId="47"/>
        <pc:sldMkLst>
          <pc:docMk/>
          <pc:sldMk cId="1132017187" sldId="338"/>
        </pc:sldMkLst>
      </pc:sldChg>
      <pc:sldChg chg="del">
        <pc:chgData name="Vandijken Marjo" userId="d4a3f147-edbb-40f5-8fb4-12b3101091f6" providerId="ADAL" clId="{6335C11A-50B6-469C-BB8C-201B19706544}" dt="2023-08-28T14:01:31.563" v="843" actId="47"/>
        <pc:sldMkLst>
          <pc:docMk/>
          <pc:sldMk cId="2323337076" sldId="339"/>
        </pc:sldMkLst>
      </pc:sldChg>
      <pc:sldChg chg="addSp modSp new mod">
        <pc:chgData name="Vandijken Marjo" userId="d4a3f147-edbb-40f5-8fb4-12b3101091f6" providerId="ADAL" clId="{6335C11A-50B6-469C-BB8C-201B19706544}" dt="2023-08-28T18:14:02.579" v="4687" actId="20577"/>
        <pc:sldMkLst>
          <pc:docMk/>
          <pc:sldMk cId="363200653" sldId="340"/>
        </pc:sldMkLst>
        <pc:spChg chg="mod">
          <ac:chgData name="Vandijken Marjo" userId="d4a3f147-edbb-40f5-8fb4-12b3101091f6" providerId="ADAL" clId="{6335C11A-50B6-469C-BB8C-201B19706544}" dt="2023-08-28T14:34:18.031" v="4616" actId="20577"/>
          <ac:spMkLst>
            <pc:docMk/>
            <pc:sldMk cId="363200653" sldId="340"/>
            <ac:spMk id="2" creationId="{1D2A2B1B-BA4A-05FB-0275-3D56DF2E869E}"/>
          </ac:spMkLst>
        </pc:spChg>
        <pc:spChg chg="mod">
          <ac:chgData name="Vandijken Marjo" userId="d4a3f147-edbb-40f5-8fb4-12b3101091f6" providerId="ADAL" clId="{6335C11A-50B6-469C-BB8C-201B19706544}" dt="2023-08-28T18:14:02.579" v="4687" actId="20577"/>
          <ac:spMkLst>
            <pc:docMk/>
            <pc:sldMk cId="363200653" sldId="340"/>
            <ac:spMk id="5" creationId="{CC8CDB3E-93AA-96AB-79EA-2AFC19A671D0}"/>
          </ac:spMkLst>
        </pc:spChg>
        <pc:spChg chg="add mod ord">
          <ac:chgData name="Vandijken Marjo" userId="d4a3f147-edbb-40f5-8fb4-12b3101091f6" providerId="ADAL" clId="{6335C11A-50B6-469C-BB8C-201B19706544}" dt="2023-08-28T14:33:29.238" v="4605" actId="1076"/>
          <ac:spMkLst>
            <pc:docMk/>
            <pc:sldMk cId="363200653" sldId="340"/>
            <ac:spMk id="6" creationId="{C0A53B9C-B9BD-9E7B-EEA6-034D96B4FBB6}"/>
          </ac:spMkLst>
        </pc:spChg>
      </pc:sldChg>
      <pc:sldChg chg="modSp new mod modAnim">
        <pc:chgData name="Vandijken Marjo" userId="d4a3f147-edbb-40f5-8fb4-12b3101091f6" providerId="ADAL" clId="{6335C11A-50B6-469C-BB8C-201B19706544}" dt="2023-08-29T12:50:35.791" v="4855" actId="20577"/>
        <pc:sldMkLst>
          <pc:docMk/>
          <pc:sldMk cId="820777332" sldId="341"/>
        </pc:sldMkLst>
        <pc:spChg chg="mod">
          <ac:chgData name="Vandijken Marjo" userId="d4a3f147-edbb-40f5-8fb4-12b3101091f6" providerId="ADAL" clId="{6335C11A-50B6-469C-BB8C-201B19706544}" dt="2023-08-28T14:02:14.901" v="956" actId="14100"/>
          <ac:spMkLst>
            <pc:docMk/>
            <pc:sldMk cId="820777332" sldId="341"/>
            <ac:spMk id="4" creationId="{167ECE68-065F-CB73-D676-6CFDAC6AE365}"/>
          </ac:spMkLst>
        </pc:spChg>
        <pc:spChg chg="mod">
          <ac:chgData name="Vandijken Marjo" userId="d4a3f147-edbb-40f5-8fb4-12b3101091f6" providerId="ADAL" clId="{6335C11A-50B6-469C-BB8C-201B19706544}" dt="2023-08-29T12:50:35.791" v="4855" actId="20577"/>
          <ac:spMkLst>
            <pc:docMk/>
            <pc:sldMk cId="820777332" sldId="341"/>
            <ac:spMk id="5" creationId="{D1688B2E-CA42-B83F-C262-6E4F6CBA2FBC}"/>
          </ac:spMkLst>
        </pc:spChg>
      </pc:sldChg>
      <pc:sldChg chg="new del">
        <pc:chgData name="Vandijken Marjo" userId="d4a3f147-edbb-40f5-8fb4-12b3101091f6" providerId="ADAL" clId="{6335C11A-50B6-469C-BB8C-201B19706544}" dt="2023-08-28T14:01:44.037" v="845" actId="680"/>
        <pc:sldMkLst>
          <pc:docMk/>
          <pc:sldMk cId="2760277303" sldId="341"/>
        </pc:sldMkLst>
      </pc:sldChg>
      <pc:sldChg chg="addSp delSp modSp new mod modAnim">
        <pc:chgData name="Vandijken Marjo" userId="d4a3f147-edbb-40f5-8fb4-12b3101091f6" providerId="ADAL" clId="{6335C11A-50B6-469C-BB8C-201B19706544}" dt="2023-08-29T12:51:15.231" v="4861" actId="20577"/>
        <pc:sldMkLst>
          <pc:docMk/>
          <pc:sldMk cId="1184742872" sldId="342"/>
        </pc:sldMkLst>
        <pc:spChg chg="mod">
          <ac:chgData name="Vandijken Marjo" userId="d4a3f147-edbb-40f5-8fb4-12b3101091f6" providerId="ADAL" clId="{6335C11A-50B6-469C-BB8C-201B19706544}" dt="2023-08-28T14:20:08.968" v="3140" actId="1076"/>
          <ac:spMkLst>
            <pc:docMk/>
            <pc:sldMk cId="1184742872" sldId="342"/>
            <ac:spMk id="2" creationId="{978D63EB-A85C-9778-443C-8DEB9906F8BC}"/>
          </ac:spMkLst>
        </pc:spChg>
        <pc:spChg chg="del">
          <ac:chgData name="Vandijken Marjo" userId="d4a3f147-edbb-40f5-8fb4-12b3101091f6" providerId="ADAL" clId="{6335C11A-50B6-469C-BB8C-201B19706544}" dt="2023-08-28T14:08:23.919" v="1807"/>
          <ac:spMkLst>
            <pc:docMk/>
            <pc:sldMk cId="1184742872" sldId="342"/>
            <ac:spMk id="5" creationId="{6EF4A9F9-A8D2-4F95-627F-EA14DF5E9181}"/>
          </ac:spMkLst>
        </pc:spChg>
        <pc:spChg chg="add mod">
          <ac:chgData name="Vandijken Marjo" userId="d4a3f147-edbb-40f5-8fb4-12b3101091f6" providerId="ADAL" clId="{6335C11A-50B6-469C-BB8C-201B19706544}" dt="2023-08-29T12:51:15.231" v="4861" actId="20577"/>
          <ac:spMkLst>
            <pc:docMk/>
            <pc:sldMk cId="1184742872" sldId="342"/>
            <ac:spMk id="6" creationId="{2F419A37-E083-693C-3FB7-750CA6914FD1}"/>
          </ac:spMkLst>
        </pc:spChg>
        <pc:spChg chg="add mod">
          <ac:chgData name="Vandijken Marjo" userId="d4a3f147-edbb-40f5-8fb4-12b3101091f6" providerId="ADAL" clId="{6335C11A-50B6-469C-BB8C-201B19706544}" dt="2023-08-28T18:15:44.847" v="4735" actId="14100"/>
          <ac:spMkLst>
            <pc:docMk/>
            <pc:sldMk cId="1184742872" sldId="342"/>
            <ac:spMk id="7" creationId="{648AA11F-D060-7FFE-C889-167271DF2706}"/>
          </ac:spMkLst>
        </pc:spChg>
        <pc:spChg chg="add mod">
          <ac:chgData name="Vandijken Marjo" userId="d4a3f147-edbb-40f5-8fb4-12b3101091f6" providerId="ADAL" clId="{6335C11A-50B6-469C-BB8C-201B19706544}" dt="2023-08-28T14:34:22.479" v="4618" actId="20577"/>
          <ac:spMkLst>
            <pc:docMk/>
            <pc:sldMk cId="1184742872" sldId="342"/>
            <ac:spMk id="8" creationId="{8ABD7E11-49BD-9243-9AC7-BC499EEC6216}"/>
          </ac:spMkLst>
        </pc:spChg>
        <pc:spChg chg="add mod">
          <ac:chgData name="Vandijken Marjo" userId="d4a3f147-edbb-40f5-8fb4-12b3101091f6" providerId="ADAL" clId="{6335C11A-50B6-469C-BB8C-201B19706544}" dt="2023-08-28T14:25:08.749" v="3809" actId="20577"/>
          <ac:spMkLst>
            <pc:docMk/>
            <pc:sldMk cId="1184742872" sldId="342"/>
            <ac:spMk id="9" creationId="{124FACF0-DCBA-73E9-D2D4-B73ACF4A5F17}"/>
          </ac:spMkLst>
        </pc:spChg>
      </pc:sldChg>
      <pc:sldChg chg="modSp new mod modAnim">
        <pc:chgData name="Vandijken Marjo" userId="d4a3f147-edbb-40f5-8fb4-12b3101091f6" providerId="ADAL" clId="{6335C11A-50B6-469C-BB8C-201B19706544}" dt="2023-08-28T18:14:40.608" v="4732" actId="20577"/>
        <pc:sldMkLst>
          <pc:docMk/>
          <pc:sldMk cId="2929856842" sldId="343"/>
        </pc:sldMkLst>
        <pc:spChg chg="mod">
          <ac:chgData name="Vandijken Marjo" userId="d4a3f147-edbb-40f5-8fb4-12b3101091f6" providerId="ADAL" clId="{6335C11A-50B6-469C-BB8C-201B19706544}" dt="2023-08-28T14:10:03.922" v="1932" actId="14100"/>
          <ac:spMkLst>
            <pc:docMk/>
            <pc:sldMk cId="2929856842" sldId="343"/>
            <ac:spMk id="2" creationId="{2690AAA1-09E1-2593-70B1-0872A275C841}"/>
          </ac:spMkLst>
        </pc:spChg>
        <pc:spChg chg="mod">
          <ac:chgData name="Vandijken Marjo" userId="d4a3f147-edbb-40f5-8fb4-12b3101091f6" providerId="ADAL" clId="{6335C11A-50B6-469C-BB8C-201B19706544}" dt="2023-08-28T18:14:40.608" v="4732" actId="20577"/>
          <ac:spMkLst>
            <pc:docMk/>
            <pc:sldMk cId="2929856842" sldId="343"/>
            <ac:spMk id="5" creationId="{5A0F395B-D54C-5D8D-CF11-93744EB157AB}"/>
          </ac:spMkLst>
        </pc:spChg>
      </pc:sldChg>
      <pc:sldChg chg="modSp new mod">
        <pc:chgData name="Vandijken Marjo" userId="d4a3f147-edbb-40f5-8fb4-12b3101091f6" providerId="ADAL" clId="{6335C11A-50B6-469C-BB8C-201B19706544}" dt="2023-08-29T12:53:30.536" v="4881" actId="20577"/>
        <pc:sldMkLst>
          <pc:docMk/>
          <pc:sldMk cId="2139713679" sldId="344"/>
        </pc:sldMkLst>
        <pc:spChg chg="mod">
          <ac:chgData name="Vandijken Marjo" userId="d4a3f147-edbb-40f5-8fb4-12b3101091f6" providerId="ADAL" clId="{6335C11A-50B6-469C-BB8C-201B19706544}" dt="2023-08-28T14:29:01.949" v="4443" actId="1076"/>
          <ac:spMkLst>
            <pc:docMk/>
            <pc:sldMk cId="2139713679" sldId="344"/>
            <ac:spMk id="2" creationId="{022CC180-E784-E173-F161-37BE7DCF233C}"/>
          </ac:spMkLst>
        </pc:spChg>
        <pc:spChg chg="mod">
          <ac:chgData name="Vandijken Marjo" userId="d4a3f147-edbb-40f5-8fb4-12b3101091f6" providerId="ADAL" clId="{6335C11A-50B6-469C-BB8C-201B19706544}" dt="2023-08-29T12:53:30.536" v="4881" actId="20577"/>
          <ac:spMkLst>
            <pc:docMk/>
            <pc:sldMk cId="2139713679" sldId="344"/>
            <ac:spMk id="5" creationId="{1C42010D-C1CD-5BD6-A519-2F8C79D59438}"/>
          </ac:spMkLst>
        </pc:spChg>
      </pc:sldChg>
      <pc:sldChg chg="addSp modSp new mod modAnim">
        <pc:chgData name="Vandijken Marjo" userId="d4a3f147-edbb-40f5-8fb4-12b3101091f6" providerId="ADAL" clId="{6335C11A-50B6-469C-BB8C-201B19706544}" dt="2023-08-29T12:58:13.036" v="5190"/>
        <pc:sldMkLst>
          <pc:docMk/>
          <pc:sldMk cId="933101909" sldId="345"/>
        </pc:sldMkLst>
        <pc:spChg chg="mod">
          <ac:chgData name="Vandijken Marjo" userId="d4a3f147-edbb-40f5-8fb4-12b3101091f6" providerId="ADAL" clId="{6335C11A-50B6-469C-BB8C-201B19706544}" dt="2023-08-29T12:57:00.097" v="5185" actId="1076"/>
          <ac:spMkLst>
            <pc:docMk/>
            <pc:sldMk cId="933101909" sldId="345"/>
            <ac:spMk id="2" creationId="{4519C27C-FEA9-2540-54DF-ECC20AA77BEC}"/>
          </ac:spMkLst>
        </pc:spChg>
        <pc:spChg chg="mod">
          <ac:chgData name="Vandijken Marjo" userId="d4a3f147-edbb-40f5-8fb4-12b3101091f6" providerId="ADAL" clId="{6335C11A-50B6-469C-BB8C-201B19706544}" dt="2023-08-29T12:56:41.224" v="5184" actId="207"/>
          <ac:spMkLst>
            <pc:docMk/>
            <pc:sldMk cId="933101909" sldId="345"/>
            <ac:spMk id="3" creationId="{D9D0C1BC-1049-24EF-0966-CB006AA65862}"/>
          </ac:spMkLst>
        </pc:spChg>
        <pc:graphicFrameChg chg="add mod modGraphic">
          <ac:chgData name="Vandijken Marjo" userId="d4a3f147-edbb-40f5-8fb4-12b3101091f6" providerId="ADAL" clId="{6335C11A-50B6-469C-BB8C-201B19706544}" dt="2023-08-29T12:58:07.681" v="5189"/>
          <ac:graphicFrameMkLst>
            <pc:docMk/>
            <pc:sldMk cId="933101909" sldId="345"/>
            <ac:graphicFrameMk id="4" creationId="{42725EEE-80F1-9380-B4A1-BD079C354DF4}"/>
          </ac:graphicFrameMkLst>
        </pc:graphicFrameChg>
      </pc:sldChg>
      <pc:sldChg chg="del">
        <pc:chgData name="Vandijken Marjo" userId="d4a3f147-edbb-40f5-8fb4-12b3101091f6" providerId="ADAL" clId="{6335C11A-50B6-469C-BB8C-201B19706544}" dt="2023-08-28T13:52:27.061" v="7" actId="47"/>
        <pc:sldMkLst>
          <pc:docMk/>
          <pc:sldMk cId="12829400" sldId="2145706921"/>
        </pc:sldMkLst>
      </pc:sldChg>
      <pc:sldChg chg="del">
        <pc:chgData name="Vandijken Marjo" userId="d4a3f147-edbb-40f5-8fb4-12b3101091f6" providerId="ADAL" clId="{6335C11A-50B6-469C-BB8C-201B19706544}" dt="2023-08-28T13:52:12.424" v="3" actId="47"/>
        <pc:sldMkLst>
          <pc:docMk/>
          <pc:sldMk cId="343346480" sldId="2145706930"/>
        </pc:sldMkLst>
      </pc:sldChg>
      <pc:sldChg chg="del">
        <pc:chgData name="Vandijken Marjo" userId="d4a3f147-edbb-40f5-8fb4-12b3101091f6" providerId="ADAL" clId="{6335C11A-50B6-469C-BB8C-201B19706544}" dt="2023-08-28T13:52:26.260" v="6" actId="47"/>
        <pc:sldMkLst>
          <pc:docMk/>
          <pc:sldMk cId="4242114335" sldId="2145707016"/>
        </pc:sldMkLst>
      </pc:sldChg>
      <pc:sldChg chg="del">
        <pc:chgData name="Vandijken Marjo" userId="d4a3f147-edbb-40f5-8fb4-12b3101091f6" providerId="ADAL" clId="{6335C11A-50B6-469C-BB8C-201B19706544}" dt="2023-08-28T13:52:11.896" v="0" actId="47"/>
        <pc:sldMkLst>
          <pc:docMk/>
          <pc:sldMk cId="1017832380" sldId="2145707017"/>
        </pc:sldMkLst>
      </pc:sldChg>
      <pc:sldChg chg="del">
        <pc:chgData name="Vandijken Marjo" userId="d4a3f147-edbb-40f5-8fb4-12b3101091f6" providerId="ADAL" clId="{6335C11A-50B6-469C-BB8C-201B19706544}" dt="2023-08-28T13:52:20.159" v="4" actId="47"/>
        <pc:sldMkLst>
          <pc:docMk/>
          <pc:sldMk cId="2624227457" sldId="2145707018"/>
        </pc:sldMkLst>
      </pc:sldChg>
      <pc:sldChg chg="del">
        <pc:chgData name="Vandijken Marjo" userId="d4a3f147-edbb-40f5-8fb4-12b3101091f6" providerId="ADAL" clId="{6335C11A-50B6-469C-BB8C-201B19706544}" dt="2023-08-28T13:52:12.088" v="1" actId="47"/>
        <pc:sldMkLst>
          <pc:docMk/>
          <pc:sldMk cId="1542274882" sldId="2145707019"/>
        </pc:sldMkLst>
      </pc:sldChg>
      <pc:sldChg chg="del">
        <pc:chgData name="Vandijken Marjo" userId="d4a3f147-edbb-40f5-8fb4-12b3101091f6" providerId="ADAL" clId="{6335C11A-50B6-469C-BB8C-201B19706544}" dt="2023-08-28T13:52:12.245" v="2" actId="47"/>
        <pc:sldMkLst>
          <pc:docMk/>
          <pc:sldMk cId="2691569873" sldId="2145707020"/>
        </pc:sldMkLst>
      </pc:sldChg>
      <pc:sldChg chg="del">
        <pc:chgData name="Vandijken Marjo" userId="d4a3f147-edbb-40f5-8fb4-12b3101091f6" providerId="ADAL" clId="{6335C11A-50B6-469C-BB8C-201B19706544}" dt="2023-08-28T13:52:23.476" v="5" actId="47"/>
        <pc:sldMkLst>
          <pc:docMk/>
          <pc:sldMk cId="3251440164" sldId="2145707021"/>
        </pc:sldMkLst>
      </pc:sldChg>
      <pc:sldMasterChg chg="delSldLayout">
        <pc:chgData name="Vandijken Marjo" userId="d4a3f147-edbb-40f5-8fb4-12b3101091f6" providerId="ADAL" clId="{6335C11A-50B6-469C-BB8C-201B19706544}" dt="2023-08-28T14:01:31.563" v="843" actId="47"/>
        <pc:sldMasterMkLst>
          <pc:docMk/>
          <pc:sldMasterMk cId="281704369" sldId="2147483648"/>
        </pc:sldMasterMkLst>
        <pc:sldLayoutChg chg="del">
          <pc:chgData name="Vandijken Marjo" userId="d4a3f147-edbb-40f5-8fb4-12b3101091f6" providerId="ADAL" clId="{6335C11A-50B6-469C-BB8C-201B19706544}" dt="2023-08-28T14:01:31.563" v="843" actId="47"/>
          <pc:sldLayoutMkLst>
            <pc:docMk/>
            <pc:sldMasterMk cId="281704369" sldId="2147483648"/>
            <pc:sldLayoutMk cId="1747494978" sldId="214748380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err="1">
                <a:latin typeface="+mj-lt"/>
                <a:cs typeface="Poppins ExtraBold" panose="00000900000000000000" pitchFamily="2" charset="0"/>
              </a:rPr>
              <a:t>Otsikko</a:t>
            </a:r>
            <a:endParaRPr lang="en-US" b="1">
              <a:latin typeface="+mj-lt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Arial Black" panose="020B0A04020102020204" pitchFamily="34" charset="0"/>
                <a:cs typeface="Poppins ExtraBold" panose="00000900000000000000" pitchFamily="2" charset="0"/>
              </a:rPr>
              <a:t>Otsikko</a:t>
            </a:r>
            <a:endParaRPr lang="en-US">
              <a:latin typeface="Arial Black" panose="020B0A04020102020204" pitchFamily="34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A1D90-2062-4389-87F9-585146E556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01021-3A79-4440-B80F-9C75F8D83D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9853A-5794-4DA2-A4AB-D0B3309F55E3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DF46FD-EC29-4A71-8B66-F048A9CE3B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070E1-5855-4CA1-AA81-014DBD8F1E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BC9D7-328C-4D91-947D-35E3F9B8E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1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596AC-646C-44FC-954B-4161BE572F04}" type="datetimeFigureOut">
              <a:rPr lang="fi-FI" smtClean="0"/>
              <a:t>29.8.2023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28D0-16EF-4BE3-B2E3-7BACDBE8671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494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1BDC3D3-EB17-0487-C235-F850563BC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486FA2-7EDF-3CDE-B2A8-1996C5B90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6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65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6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6699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9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78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2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2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9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D7AE67-BFE6-4581-BDEA-4D59AC166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735248-962A-3937-E1F9-563D4B5C1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546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DF18EE7-9383-4F29-9633-1E17FABF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29.8.2023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0D6F42B-ECEF-4E0B-8919-35D7F942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50BF15F-1467-4D60-A574-00A4D5145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B92F3C-63E5-1EF8-89A0-9964E60E34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9479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9916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6432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6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03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3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5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8874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543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0653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7304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6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2E29E6-9516-AE5D-6DBA-246EE865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76314-D0CF-9625-4E2E-A27E93F9A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9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4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9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4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9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8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8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5AC2FB1-4057-3159-07A7-90A6B023B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E5A50-70BE-6EC2-40F1-6276C04A9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9530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90C2AF-CB60-A3B1-B458-FED117B8F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4325C9-5EB9-40EC-7914-EA2365B511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E3D616-4175-D063-2C84-3F399C0C95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5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C36E70-D552-72B7-BBCB-A1F48A6D8B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6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D79C03-0C39-74EE-423B-C22C833804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661B80-766C-AA5D-B863-C69ED3CF2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9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5445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B6EE8B-510D-2582-2E8F-CF526382F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1744B-D15D-4350-0EE6-5772C9C909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8480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709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0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F29E16C2-DD1D-46F6-957F-EE09D6BF0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65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3FD2BAE-B8DE-4587-9345-2E2259F2C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4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85E5319-AD4C-4D4B-AE7D-DD9B919BE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897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0FB769-AC07-4B9E-B378-56A799104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116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E1246EE3-4000-4BE3-A508-6E5DE4B6E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440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BAF4B34-5544-4425-BC30-F1719B0E7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024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E43FBDA-6A76-4C18-A40B-135DDDB13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532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-24350"/>
            <a:ext cx="12192000" cy="6882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F3D0C-FE85-C7EC-A872-C0FBF657F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A65C1-4299-B703-D330-E7D0BAA1CF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9A810C5-B4CB-4CA1-BD55-C47CB42A2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39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980E20D1-D886-4B9B-95ED-C140C27CF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376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613A93D-8363-4E19-AF2A-C1E5BE292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254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E1FF54F5-9DEB-4FA4-844B-89951CEC0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174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7E17517-7728-4F78-A9C8-D10F70FA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64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86054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D7AE67-BFE6-4581-BDEA-4D59AC166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1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80434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DF18EE7-9383-4F29-9633-1E17FABF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29.8.2023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0D6F42B-ECEF-4E0B-8919-35D7F942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50BF15F-1467-4D60-A574-00A4D5145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73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2701EE-1F35-C743-235E-AB7EE8CC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89F848-5A1E-E6EF-A49E-79EB0302FF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918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2303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5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2661861-E2B4-4569-9046-09C46D4E9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5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3EF3E0C-E143-4869-AB2D-01521C748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53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976429D-E743-473B-911E-0D3475E1C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56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E131B01-AC82-4692-92E3-C8B0D9B6D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17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45C489-F115-4649-ACED-0F6A7FCAB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37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3383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828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47EF7F-2D18-51EC-A1BF-867D0F7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48E6B-8561-AFE5-0BA3-E3911081F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B42F6F-48E8-FD63-145C-0EFC8293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C3D0E-08E6-EA20-9AED-A24397703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1176165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65618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14996318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8772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8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1B5D48-4242-4826-A42D-1C0E5FCCC6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43C049-6F47-4EDC-8A11-AB6D0B54DD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270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6A6FA9C-9693-41F4-94AB-9CFEBE4D6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4DC7C3D-8C0C-4EE6-A1ED-512CABE2A8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5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C5E4AEF-C726-4AC5-95EF-86442AE4FA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D7E7B63-FEC6-46AD-BAF9-6F5E89F7E2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74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10E897B-8842-4063-A68D-52441096F2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FBC12AA-1DB8-4DB6-B0DE-7EE89D5A1D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197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9F2E9A8-E7DC-401B-9158-1405FE81D9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F9C00-E9B2-4132-AE61-4B2B5924D1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45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0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8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2760E5C-EBDA-4D35-835F-C4EA74A72D71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5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7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69983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3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9F557D4-2452-4EA4-B968-BAE8A8283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172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4E143F6-3C32-4897-8104-A352D8FE6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5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CFCC695-15B4-49E5-B0DB-BC809BE94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76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2381EF-57A8-1C05-84A9-9F84FAD18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6246D6B-7EFD-7283-0002-4A923D4AC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91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048692EF-5F1C-49F9-BF88-7C49994B5FB9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32167402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7BC4302-98EE-4E99-8EBD-187552775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911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9D1C3B5-1512-4882-8259-33682A28B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56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9842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438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17C34485-59C6-974A-A2D4-13EFFC538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C49EED9C-ED9D-1E4F-AE3D-5BF75E3CF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C1250628-096E-D74A-BDD2-8CACD424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D4256EEF-DEEA-2C4D-A6DA-EDABA7F6F39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28673B2F-1B9C-EF41-8609-EDD3CCF37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896" y="3534791"/>
            <a:ext cx="7876032" cy="1571773"/>
          </a:xfrm>
        </p:spPr>
        <p:txBody>
          <a:bodyPr anchor="b"/>
          <a:lstStyle>
            <a:lvl1pPr algn="l">
              <a:lnSpc>
                <a:spcPct val="90000"/>
              </a:lnSpc>
              <a:defRPr sz="41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86714B97-DE2D-B944-9E59-AA677418A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896" y="5402514"/>
            <a:ext cx="7876032" cy="76811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9C307F18-20B7-4336-B738-3C8615B7C24B}"/>
              </a:ext>
            </a:extLst>
          </p:cNvPr>
          <p:cNvGrpSpPr/>
          <p:nvPr userDrawn="1"/>
        </p:nvGrpSpPr>
        <p:grpSpPr>
          <a:xfrm>
            <a:off x="9750175" y="4638210"/>
            <a:ext cx="2308261" cy="2081607"/>
            <a:chOff x="9750175" y="4495335"/>
            <a:chExt cx="2308261" cy="2081607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1D9F3DA4-E660-4E8C-8EEB-A918CC78F83D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5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6AC63431-BC88-4513-B006-5DDE1107EF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47643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DEEE1D7F-894E-124B-B077-6FE24999B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4DA83499-9696-9A40-8170-8D25437C8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82D80527-0907-8D45-81D6-76ABC1C91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EBB92383-DCA4-7743-8F7F-65DE95953D3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63B0F1EA-0BC8-0B4A-B4B3-3780683E0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896" y="3534791"/>
            <a:ext cx="7876032" cy="1571773"/>
          </a:xfrm>
        </p:spPr>
        <p:txBody>
          <a:bodyPr anchor="b"/>
          <a:lstStyle>
            <a:lvl1pPr algn="l">
              <a:lnSpc>
                <a:spcPct val="90000"/>
              </a:lnSpc>
              <a:defRPr sz="41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2BB1F1C3-849D-984E-881A-32A7760F4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896" y="5402514"/>
            <a:ext cx="7876032" cy="76811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D6543B10-14A7-420C-A08F-15D633A99466}"/>
              </a:ext>
            </a:extLst>
          </p:cNvPr>
          <p:cNvGrpSpPr/>
          <p:nvPr userDrawn="1"/>
        </p:nvGrpSpPr>
        <p:grpSpPr>
          <a:xfrm>
            <a:off x="9750175" y="4619160"/>
            <a:ext cx="2308261" cy="2081607"/>
            <a:chOff x="9750175" y="4495335"/>
            <a:chExt cx="2308261" cy="2081607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5F130893-5B56-4C2D-97FC-90BB625963AB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4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2EF6BF18-5B26-41FF-8C5D-0332CAC759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68141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EB265CBF-938A-1B49-8912-06DF27F4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rgbClr val="63B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040173B9-C27B-9743-9A52-83A232F5F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96DD1A0D-0CD2-7248-8322-1A576B74A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496C3EB9-6408-C04C-869C-18960185B71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D9E41B7A-E8F2-7642-AD91-4FE4E042A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896" y="3534791"/>
            <a:ext cx="7876032" cy="1571773"/>
          </a:xfrm>
        </p:spPr>
        <p:txBody>
          <a:bodyPr anchor="b"/>
          <a:lstStyle>
            <a:lvl1pPr algn="l">
              <a:lnSpc>
                <a:spcPct val="90000"/>
              </a:lnSpc>
              <a:defRPr sz="41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5E74069F-4A50-E341-B3DF-940D43254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896" y="5402514"/>
            <a:ext cx="7876032" cy="76811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01C0599B-D90F-43A2-B076-A5A0D86D47D3}"/>
              </a:ext>
            </a:extLst>
          </p:cNvPr>
          <p:cNvGrpSpPr/>
          <p:nvPr userDrawn="1"/>
        </p:nvGrpSpPr>
        <p:grpSpPr>
          <a:xfrm>
            <a:off x="9750175" y="4590585"/>
            <a:ext cx="2308261" cy="2081607"/>
            <a:chOff x="9750175" y="4495335"/>
            <a:chExt cx="2308261" cy="2081607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85A5AA9-4729-41A9-BD07-5DE12C786C56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5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13F878F5-0035-4BA4-9A5D-7DCEF14433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77511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uorakulmio 8">
            <a:extLst>
              <a:ext uri="{FF2B5EF4-FFF2-40B4-BE49-F238E27FC236}">
                <a16:creationId xmlns:a16="http://schemas.microsoft.com/office/drawing/2014/main" id="{988BC72E-C26D-2F49-8D60-87C200F78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Suorakulmio 9">
            <a:extLst>
              <a:ext uri="{FF2B5EF4-FFF2-40B4-BE49-F238E27FC236}">
                <a16:creationId xmlns:a16="http://schemas.microsoft.com/office/drawing/2014/main" id="{0E45C96E-8563-9B41-B52F-54464BCD5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1071D780-CEDF-5146-A203-4435696FE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FF611A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AC9C-6CBF-4D94-9C34-052E14E7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30" name="Otsikko 1">
            <a:extLst>
              <a:ext uri="{FF2B5EF4-FFF2-40B4-BE49-F238E27FC236}">
                <a16:creationId xmlns:a16="http://schemas.microsoft.com/office/drawing/2014/main" id="{F9CBCF9D-C2DA-FD4E-BB60-510016B869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2800" y="1893600"/>
            <a:ext cx="9144000" cy="1232452"/>
          </a:xfrm>
        </p:spPr>
        <p:txBody>
          <a:bodyPr anchor="t" anchorCtr="0"/>
          <a:lstStyle>
            <a:lvl1pPr algn="ctr">
              <a:lnSpc>
                <a:spcPct val="90000"/>
              </a:lnSpc>
              <a:defRPr sz="3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1" name="Alaotsikko 2">
            <a:extLst>
              <a:ext uri="{FF2B5EF4-FFF2-40B4-BE49-F238E27FC236}">
                <a16:creationId xmlns:a16="http://schemas.microsoft.com/office/drawing/2014/main" id="{A08859D9-C039-1B48-B00D-9A2524E7D7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58364"/>
            <a:ext cx="9144000" cy="924339"/>
          </a:xfr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1C448E7A-9E62-47D2-B73D-24BC06FFC4B5}"/>
              </a:ext>
            </a:extLst>
          </p:cNvPr>
          <p:cNvGrpSpPr/>
          <p:nvPr userDrawn="1"/>
        </p:nvGrpSpPr>
        <p:grpSpPr>
          <a:xfrm>
            <a:off x="9750175" y="4466760"/>
            <a:ext cx="2308261" cy="2081607"/>
            <a:chOff x="9750175" y="4495335"/>
            <a:chExt cx="2308261" cy="2081607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B2E435E6-E965-42E4-87AF-8A3A8AB69DD7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5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C45AAD67-7B8F-40E2-A917-ECD0CE8A05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937455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6">
            <a:extLst>
              <a:ext uri="{FF2B5EF4-FFF2-40B4-BE49-F238E27FC236}">
                <a16:creationId xmlns:a16="http://schemas.microsoft.com/office/drawing/2014/main" id="{144B8DB5-7D8D-6E4A-B2D7-28B3EFE4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93600"/>
            <a:ext cx="9144000" cy="1232452"/>
          </a:xfrm>
        </p:spPr>
        <p:txBody>
          <a:bodyPr anchor="t" anchorCtr="0"/>
          <a:lstStyle>
            <a:lvl1pPr algn="ctr">
              <a:lnSpc>
                <a:spcPct val="90000"/>
              </a:lnSpc>
              <a:defRPr sz="3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58364"/>
            <a:ext cx="9144000" cy="924339"/>
          </a:xfr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AC9C-6CBF-4D94-9C34-052E14E7A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31" name="Suorakulmio 8">
            <a:extLst>
              <a:ext uri="{FF2B5EF4-FFF2-40B4-BE49-F238E27FC236}">
                <a16:creationId xmlns:a16="http://schemas.microsoft.com/office/drawing/2014/main" id="{067351D0-9DF4-5340-9CC2-0214702D8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Suorakulmio 9">
            <a:extLst>
              <a:ext uri="{FF2B5EF4-FFF2-40B4-BE49-F238E27FC236}">
                <a16:creationId xmlns:a16="http://schemas.microsoft.com/office/drawing/2014/main" id="{4FEC01A3-9F4D-B244-92E9-C8BD65C86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D8F3B372-3167-4C9D-AACC-48516F9ECCD8}"/>
              </a:ext>
            </a:extLst>
          </p:cNvPr>
          <p:cNvGrpSpPr/>
          <p:nvPr userDrawn="1"/>
        </p:nvGrpSpPr>
        <p:grpSpPr>
          <a:xfrm>
            <a:off x="9750175" y="4377683"/>
            <a:ext cx="2308261" cy="2081607"/>
            <a:chOff x="9750175" y="4495335"/>
            <a:chExt cx="2308261" cy="2081607"/>
          </a:xfrm>
        </p:grpSpPr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0AC305D2-DD2E-4E73-8731-72F036F3161B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21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02CB2DD0-3FF2-4081-913F-8C71C5974E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788740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6">
            <a:extLst>
              <a:ext uri="{FF2B5EF4-FFF2-40B4-BE49-F238E27FC236}">
                <a16:creationId xmlns:a16="http://schemas.microsoft.com/office/drawing/2014/main" id="{144B8DB5-7D8D-6E4A-B2D7-28B3EFE4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93600"/>
            <a:ext cx="9144000" cy="1232452"/>
          </a:xfrm>
        </p:spPr>
        <p:txBody>
          <a:bodyPr anchor="t" anchorCtr="0"/>
          <a:lstStyle>
            <a:lvl1pPr algn="ctr">
              <a:lnSpc>
                <a:spcPct val="90000"/>
              </a:lnSpc>
              <a:defRPr sz="3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58364"/>
            <a:ext cx="9144000" cy="924339"/>
          </a:xfr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AC9C-6CBF-4D94-9C34-052E14E7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31" name="Suorakulmio 8">
            <a:extLst>
              <a:ext uri="{FF2B5EF4-FFF2-40B4-BE49-F238E27FC236}">
                <a16:creationId xmlns:a16="http://schemas.microsoft.com/office/drawing/2014/main" id="{067351D0-9DF4-5340-9CC2-0214702D8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Suorakulmio 9">
            <a:extLst>
              <a:ext uri="{FF2B5EF4-FFF2-40B4-BE49-F238E27FC236}">
                <a16:creationId xmlns:a16="http://schemas.microsoft.com/office/drawing/2014/main" id="{4FEC01A3-9F4D-B244-92E9-C8BD65C86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A45CE473-11CA-453E-8AEB-5A7280B797AE}"/>
              </a:ext>
            </a:extLst>
          </p:cNvPr>
          <p:cNvGrpSpPr/>
          <p:nvPr userDrawn="1"/>
        </p:nvGrpSpPr>
        <p:grpSpPr>
          <a:xfrm>
            <a:off x="9750175" y="4466760"/>
            <a:ext cx="2308261" cy="2081607"/>
            <a:chOff x="9750175" y="4495335"/>
            <a:chExt cx="2308261" cy="2081607"/>
          </a:xfrm>
        </p:grpSpPr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DB45BD59-B6A4-4608-A5AF-2BB234020F6A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6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16F03F34-AD83-4443-BD7D-460CBFA944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229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AED8E3C-1D77-4DE1-BFA6-56BDED8E6778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19614935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7B04E-2799-662F-9CAA-A46A9D7BF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99013298-33C6-5948-94C6-1915D13382C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5594" y="152399"/>
            <a:ext cx="11581200" cy="65520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3" name="Suorakulmio 10">
            <a:extLst>
              <a:ext uri="{FF2B5EF4-FFF2-40B4-BE49-F238E27FC236}">
                <a16:creationId xmlns:a16="http://schemas.microsoft.com/office/drawing/2014/main" id="{0E3C1005-DA23-374E-B27A-1C0119A85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0"/>
            <a:ext cx="151200" cy="6858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1">
            <a:extLst>
              <a:ext uri="{FF2B5EF4-FFF2-40B4-BE49-F238E27FC236}">
                <a16:creationId xmlns:a16="http://schemas.microsoft.com/office/drawing/2014/main" id="{711C7308-C3AB-954A-9364-711C13EFD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40800" y="0"/>
            <a:ext cx="151200" cy="6858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85440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078109F2-FCC6-CD4C-9AF6-E48090878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FF611A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5741"/>
            <a:ext cx="10515600" cy="3780490"/>
          </a:xfrm>
        </p:spPr>
        <p:txBody>
          <a:bodyPr anchor="ctr" anchorCtr="0"/>
          <a:lstStyle>
            <a:lvl1pPr algn="ctr">
              <a:defRPr sz="3800" spc="-10" baseline="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648450"/>
            <a:ext cx="4392708" cy="15615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Suorakulmio 8">
            <a:extLst>
              <a:ext uri="{FF2B5EF4-FFF2-40B4-BE49-F238E27FC236}">
                <a16:creationId xmlns:a16="http://schemas.microsoft.com/office/drawing/2014/main" id="{730A2077-2EF4-B14F-A95B-F1DAFD7C7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9">
            <a:extLst>
              <a:ext uri="{FF2B5EF4-FFF2-40B4-BE49-F238E27FC236}">
                <a16:creationId xmlns:a16="http://schemas.microsoft.com/office/drawing/2014/main" id="{D092BE3C-53A8-8B4C-8744-D8797E1D0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2BD6E35C-5959-A74B-AB45-65DBF5D36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339" y="71675"/>
            <a:ext cx="926924" cy="9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251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5">
            <a:extLst>
              <a:ext uri="{FF2B5EF4-FFF2-40B4-BE49-F238E27FC236}">
                <a16:creationId xmlns:a16="http://schemas.microsoft.com/office/drawing/2014/main" id="{E735E13A-BA25-8346-B7B5-BA187C9A7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0" name="Suorakulmio 8">
            <a:extLst>
              <a:ext uri="{FF2B5EF4-FFF2-40B4-BE49-F238E27FC236}">
                <a16:creationId xmlns:a16="http://schemas.microsoft.com/office/drawing/2014/main" id="{C47F54F0-A921-0A46-B679-2E8E8A090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Suorakulmio 9">
            <a:extLst>
              <a:ext uri="{FF2B5EF4-FFF2-40B4-BE49-F238E27FC236}">
                <a16:creationId xmlns:a16="http://schemas.microsoft.com/office/drawing/2014/main" id="{3E5271E0-14FD-CE48-8358-63A6C10F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4C07361-89B3-B047-B713-61D74520F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5741"/>
            <a:ext cx="10515600" cy="3780490"/>
          </a:xfrm>
        </p:spPr>
        <p:txBody>
          <a:bodyPr anchor="ctr" anchorCtr="0"/>
          <a:lstStyle>
            <a:lvl1pPr algn="ctr">
              <a:defRPr sz="3800" spc="-10" baseline="0"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0425785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5">
            <a:extLst>
              <a:ext uri="{FF2B5EF4-FFF2-40B4-BE49-F238E27FC236}">
                <a16:creationId xmlns:a16="http://schemas.microsoft.com/office/drawing/2014/main" id="{A90CCCB8-64A2-9941-8C7C-45ED0BEBE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89846" y="6592326"/>
            <a:ext cx="4406153" cy="212274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1B999F45-355F-A748-8ED2-9142F95CE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32740452-E3F2-B94C-8323-9CBEB4227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73D3915F-8AC1-8147-AB68-52E03391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5741"/>
            <a:ext cx="10515600" cy="3780490"/>
          </a:xfrm>
        </p:spPr>
        <p:txBody>
          <a:bodyPr anchor="ctr" anchorCtr="0"/>
          <a:lstStyle>
            <a:lvl1pPr algn="ctr">
              <a:defRPr sz="3800" spc="-10" baseline="0"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39552766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9409C4D-6212-334E-B51B-163F4EF5F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18B82477-D815-904E-8AB9-6CC952E8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DE8C1EBD-04E6-6242-9D30-51187542E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02" y="2239435"/>
            <a:ext cx="9955306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009902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3F26BAFC-EB5A-1247-A069-843B5F517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4A9E4FB-A7B6-9441-A620-B7D40CC7A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980A3124-DF1B-2249-A069-45333E46D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58942009-D74E-F649-8E12-9BCBA30B2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E439ABF-A3F2-6C4C-AADE-6BC076BA8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02" y="2239435"/>
            <a:ext cx="9955306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660945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3F26BAFC-EB5A-1247-A069-843B5F517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4A9E4FB-A7B6-9441-A620-B7D40CC7A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980A3124-DF1B-2249-A069-45333E46D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6C655467-4F61-614A-8433-57710F3A8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18BCBE-09E5-C146-AB32-0287A221B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02" y="2239435"/>
            <a:ext cx="9955306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9001616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C9E9261D-5500-0E47-8CCB-B10AE04B9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2" name="Suorakulmio 8">
            <a:extLst>
              <a:ext uri="{FF2B5EF4-FFF2-40B4-BE49-F238E27FC236}">
                <a16:creationId xmlns:a16="http://schemas.microsoft.com/office/drawing/2014/main" id="{0577F5B1-4876-B44F-B171-1BD0A9694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9">
            <a:extLst>
              <a:ext uri="{FF2B5EF4-FFF2-40B4-BE49-F238E27FC236}">
                <a16:creationId xmlns:a16="http://schemas.microsoft.com/office/drawing/2014/main" id="{EE41BAE2-850A-FA40-806A-BE7B065BD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1" y="6578053"/>
            <a:ext cx="4459383" cy="27994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E0A4306F-0F98-1C47-90BC-2719C7E8A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96508408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C4FDF74-5FDF-8D49-AAAB-825DAE790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354260DE-ED5E-9A4F-B857-E0A2EA385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5E9DD932-93A3-1243-8223-5EF7E2DDC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4C2674CF-3D30-9B44-BFE2-3BF52E11E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151359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C4FDF74-5FDF-8D49-AAAB-825DAE790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354260DE-ED5E-9A4F-B857-E0A2EA385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5E9DD932-93A3-1243-8223-5EF7E2DDC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83852FAA-2E75-F447-9C3F-7F8E96F3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162617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2F767F-4B32-61CB-41D9-97ACE5808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33C8056-C305-2844-AAE8-E7199A32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8532295-6608-BB46-96CF-E419CAA9D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9">
            <a:extLst>
              <a:ext uri="{FF2B5EF4-FFF2-40B4-BE49-F238E27FC236}">
                <a16:creationId xmlns:a16="http://schemas.microsoft.com/office/drawing/2014/main" id="{034508D2-63AA-5C4E-BF52-B7259F2D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C6A1BBB9-7497-5B45-81E0-6505AD67E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98765CA8-0036-D249-BAF7-BFEE96CD543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7" name="Otsikko 1">
            <a:extLst>
              <a:ext uri="{FF2B5EF4-FFF2-40B4-BE49-F238E27FC236}">
                <a16:creationId xmlns:a16="http://schemas.microsoft.com/office/drawing/2014/main" id="{A7C1BE51-18D9-0F41-898E-A89594AA7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24985054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33C8056-C305-2844-AAE8-E7199A32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8532295-6608-BB46-96CF-E419CAA9D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9">
            <a:extLst>
              <a:ext uri="{FF2B5EF4-FFF2-40B4-BE49-F238E27FC236}">
                <a16:creationId xmlns:a16="http://schemas.microsoft.com/office/drawing/2014/main" id="{034508D2-63AA-5C4E-BF52-B7259F2D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1" y="6578054"/>
            <a:ext cx="4459383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Otsikko 1">
            <a:extLst>
              <a:ext uri="{FF2B5EF4-FFF2-40B4-BE49-F238E27FC236}">
                <a16:creationId xmlns:a16="http://schemas.microsoft.com/office/drawing/2014/main" id="{522A9525-8A19-F24C-918A-74ABB64D3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18159AF-F470-A740-9836-19624726A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316BF141-BCF1-B74F-8E8D-ECB5EC021E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0220757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33C8056-C305-2844-AAE8-E7199A32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8532295-6608-BB46-96CF-E419CAA9D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9">
            <a:extLst>
              <a:ext uri="{FF2B5EF4-FFF2-40B4-BE49-F238E27FC236}">
                <a16:creationId xmlns:a16="http://schemas.microsoft.com/office/drawing/2014/main" id="{034508D2-63AA-5C4E-BF52-B7259F2D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A8CB4593-5AD0-8742-8B23-BA36734D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09EB5E27-E9E8-EF4F-A456-9462367B6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76DBBFC3-8234-1E45-AC9E-9625D6A991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50568227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orakulmio 11">
            <a:extLst>
              <a:ext uri="{FF2B5EF4-FFF2-40B4-BE49-F238E27FC236}">
                <a16:creationId xmlns:a16="http://schemas.microsoft.com/office/drawing/2014/main" id="{B3C96F14-98C4-FA48-8B2F-307FC76F2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8400" y="0"/>
            <a:ext cx="57919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9919BD07-6FA5-8B4A-ADED-81C7F890A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794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6503800B-7F25-8148-9478-003E8902E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40394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767" y="972671"/>
            <a:ext cx="4975412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767" y="2232561"/>
            <a:ext cx="4975412" cy="39533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25472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0" name="Kuvan paikkamerkki 2">
            <a:extLst>
              <a:ext uri="{FF2B5EF4-FFF2-40B4-BE49-F238E27FC236}">
                <a16:creationId xmlns:a16="http://schemas.microsoft.com/office/drawing/2014/main" id="{1574E7BA-A513-284B-B53F-EA5081479A5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01594" y="152400"/>
            <a:ext cx="5486400" cy="65520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885379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013" y="972671"/>
            <a:ext cx="4501387" cy="1035424"/>
          </a:xfrm>
        </p:spPr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0013" y="2244080"/>
            <a:ext cx="4975412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uorakulmio 11">
            <a:extLst>
              <a:ext uri="{FF2B5EF4-FFF2-40B4-BE49-F238E27FC236}">
                <a16:creationId xmlns:a16="http://schemas.microsoft.com/office/drawing/2014/main" id="{832FD98A-B7A0-2C41-B3A1-AB4182E8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1606" y="0"/>
            <a:ext cx="5791994" cy="6858000"/>
          </a:xfrm>
          <a:prstGeom prst="rect">
            <a:avLst/>
          </a:prstGeom>
          <a:solidFill>
            <a:srgbClr val="63B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E50AB64A-D866-A345-B622-1EF8F830F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6E1CBA63-99C2-0B42-9465-FD2E364AC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436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1AC06F1-8EA1-2F48-B6E1-D8886B94B18C}"/>
              </a:ext>
            </a:extLst>
          </p:cNvPr>
          <p:cNvSpPr txBox="1">
            <a:spLocks/>
          </p:cNvSpPr>
          <p:nvPr userDrawn="1"/>
        </p:nvSpPr>
        <p:spPr>
          <a:xfrm>
            <a:off x="4517417" y="6494929"/>
            <a:ext cx="900953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Kuvan paikkamerkki 2">
            <a:extLst>
              <a:ext uri="{FF2B5EF4-FFF2-40B4-BE49-F238E27FC236}">
                <a16:creationId xmlns:a16="http://schemas.microsoft.com/office/drawing/2014/main" id="{95A63CB1-09AA-CD47-B1A7-2E21EC33A7C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4800" y="152400"/>
            <a:ext cx="5486400" cy="65520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17332735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BC018C0B-C8B9-1B4B-B3EF-394981D5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458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3DD578C4-B933-214E-BE95-D0A2A714DA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49432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1" name="Tekstin paikkamerkki 12">
            <a:extLst>
              <a:ext uri="{FF2B5EF4-FFF2-40B4-BE49-F238E27FC236}">
                <a16:creationId xmlns:a16="http://schemas.microsoft.com/office/drawing/2014/main" id="{C0B2F69F-A4DF-AD43-BC22-CD12A86C3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028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kstin paikkamerkki 12">
            <a:extLst>
              <a:ext uri="{FF2B5EF4-FFF2-40B4-BE49-F238E27FC236}">
                <a16:creationId xmlns:a16="http://schemas.microsoft.com/office/drawing/2014/main" id="{DE5F8F09-FCCA-BF44-B351-38E41AD01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840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bg object 16">
            <a:extLst>
              <a:ext uri="{FF2B5EF4-FFF2-40B4-BE49-F238E27FC236}">
                <a16:creationId xmlns:a16="http://schemas.microsoft.com/office/drawing/2014/main" id="{F269BDAA-E4AC-E04B-A3D5-487F5FE6A7F2}"/>
              </a:ext>
            </a:extLst>
          </p:cNvPr>
          <p:cNvSpPr/>
          <p:nvPr userDrawn="1"/>
        </p:nvSpPr>
        <p:spPr>
          <a:xfrm>
            <a:off x="6096794" y="342900"/>
            <a:ext cx="0" cy="5810250"/>
          </a:xfrm>
          <a:custGeom>
            <a:avLst/>
            <a:gdLst/>
            <a:ahLst/>
            <a:cxnLst/>
            <a:rect l="l" t="t" r="r" b="b"/>
            <a:pathLst>
              <a:path h="7747000">
                <a:moveTo>
                  <a:pt x="0" y="0"/>
                </a:moveTo>
                <a:lnTo>
                  <a:pt x="0" y="774700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81382549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1" y="6578054"/>
            <a:ext cx="4459383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bg object 16">
            <a:extLst>
              <a:ext uri="{FF2B5EF4-FFF2-40B4-BE49-F238E27FC236}">
                <a16:creationId xmlns:a16="http://schemas.microsoft.com/office/drawing/2014/main" id="{938DCC1E-DF1A-7147-B427-7B5A587B30BB}"/>
              </a:ext>
            </a:extLst>
          </p:cNvPr>
          <p:cNvSpPr/>
          <p:nvPr userDrawn="1"/>
        </p:nvSpPr>
        <p:spPr>
          <a:xfrm>
            <a:off x="6096794" y="342900"/>
            <a:ext cx="0" cy="5810250"/>
          </a:xfrm>
          <a:custGeom>
            <a:avLst/>
            <a:gdLst/>
            <a:ahLst/>
            <a:cxnLst/>
            <a:rect l="l" t="t" r="r" b="b"/>
            <a:pathLst>
              <a:path h="7747000">
                <a:moveTo>
                  <a:pt x="0" y="0"/>
                </a:moveTo>
                <a:lnTo>
                  <a:pt x="0" y="774700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4" name="Sisällön paikkamerkki 2">
            <a:extLst>
              <a:ext uri="{FF2B5EF4-FFF2-40B4-BE49-F238E27FC236}">
                <a16:creationId xmlns:a16="http://schemas.microsoft.com/office/drawing/2014/main" id="{6E4DD20B-BAA0-9C40-AD12-5DBE03ECC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458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5" name="Sisällön paikkamerkki 2">
            <a:extLst>
              <a:ext uri="{FF2B5EF4-FFF2-40B4-BE49-F238E27FC236}">
                <a16:creationId xmlns:a16="http://schemas.microsoft.com/office/drawing/2014/main" id="{5447C2D6-F397-6343-8353-3804A5E371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49432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6" name="Tekstin paikkamerkki 12">
            <a:extLst>
              <a:ext uri="{FF2B5EF4-FFF2-40B4-BE49-F238E27FC236}">
                <a16:creationId xmlns:a16="http://schemas.microsoft.com/office/drawing/2014/main" id="{9A58B1BD-811F-F549-B3A2-AEC66B5B4F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028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Tekstin paikkamerkki 12">
            <a:extLst>
              <a:ext uri="{FF2B5EF4-FFF2-40B4-BE49-F238E27FC236}">
                <a16:creationId xmlns:a16="http://schemas.microsoft.com/office/drawing/2014/main" id="{30B6ECF4-4A14-D640-B557-9C58C2630E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840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8505780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468908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bg object 16">
            <a:extLst>
              <a:ext uri="{FF2B5EF4-FFF2-40B4-BE49-F238E27FC236}">
                <a16:creationId xmlns:a16="http://schemas.microsoft.com/office/drawing/2014/main" id="{9B95820B-1EBC-1B4D-A835-A97C2C6EEE59}"/>
              </a:ext>
            </a:extLst>
          </p:cNvPr>
          <p:cNvSpPr/>
          <p:nvPr userDrawn="1"/>
        </p:nvSpPr>
        <p:spPr>
          <a:xfrm>
            <a:off x="6096794" y="342900"/>
            <a:ext cx="0" cy="5810250"/>
          </a:xfrm>
          <a:custGeom>
            <a:avLst/>
            <a:gdLst/>
            <a:ahLst/>
            <a:cxnLst/>
            <a:rect l="l" t="t" r="r" b="b"/>
            <a:pathLst>
              <a:path h="7747000">
                <a:moveTo>
                  <a:pt x="0" y="0"/>
                </a:moveTo>
                <a:lnTo>
                  <a:pt x="0" y="774700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C8183E1A-911B-2545-AD5C-34620C37C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458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549E12E4-13BD-6642-BCEE-B302E05480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49432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4" name="Tekstin paikkamerkki 12">
            <a:extLst>
              <a:ext uri="{FF2B5EF4-FFF2-40B4-BE49-F238E27FC236}">
                <a16:creationId xmlns:a16="http://schemas.microsoft.com/office/drawing/2014/main" id="{AB328902-814A-F646-9048-DD83420C10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028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kstin paikkamerkki 12">
            <a:extLst>
              <a:ext uri="{FF2B5EF4-FFF2-40B4-BE49-F238E27FC236}">
                <a16:creationId xmlns:a16="http://schemas.microsoft.com/office/drawing/2014/main" id="{40121E50-354C-334B-B86B-8953BF9B5C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840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97818262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2D354ACF-D7F6-4E2C-8A78-3A981EE96AC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0A04983-7A53-46C0-A8DF-CABFC024F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775" y="1013479"/>
            <a:ext cx="4702826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7A8AC242-8722-4EC4-B19A-D485B244A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8400" y="1013479"/>
            <a:ext cx="4554704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4444E960-96F4-3C43-8264-97C702A39D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20587" y="4291576"/>
            <a:ext cx="9950635" cy="155294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13682969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30480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2D354ACF-D7F6-4E2C-8A78-3A981EE96AC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0A04983-7A53-46C0-A8DF-CABFC024F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775" y="1013479"/>
            <a:ext cx="4702826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7A8AC242-8722-4EC4-B19A-D485B244A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8400" y="1013479"/>
            <a:ext cx="4544765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4444E960-96F4-3C43-8264-97C702A39D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20587" y="4291576"/>
            <a:ext cx="9950635" cy="155294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11978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A284AA11-F116-0C2D-6365-9E10BF2B3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FA15F11-C54B-D75C-15F7-9C6CD64DCA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9DC1E-E625-56D7-5B28-C726EBC46C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2D354ACF-D7F6-4E2C-8A78-3A981EE96AC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0A04983-7A53-46C0-A8DF-CABFC024F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775" y="1013479"/>
            <a:ext cx="4702826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7A8AC242-8722-4EC4-B19A-D485B244A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8400" y="1013479"/>
            <a:ext cx="4564643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4444E960-96F4-3C43-8264-97C702A39D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20587" y="4291576"/>
            <a:ext cx="9950635" cy="155294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86259628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17C34485-59C6-974A-A2D4-13EFFC538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C49EED9C-ED9D-1E4F-AE3D-5BF75E3CF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C1250628-096E-D74A-BDD2-8CACD424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D4256EEF-DEEA-2C4D-A6DA-EDABA7F6F39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4" name="Tekstin paikkamerkki 3">
            <a:extLst>
              <a:ext uri="{FF2B5EF4-FFF2-40B4-BE49-F238E27FC236}">
                <a16:creationId xmlns:a16="http://schemas.microsoft.com/office/drawing/2014/main" id="{2E072E2F-45B5-1E4F-B182-926E01C09D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459" y="4410768"/>
            <a:ext cx="7939143" cy="666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fi-FI"/>
              <a:t>Etunimi Sukunimi, </a:t>
            </a:r>
            <a:r>
              <a:rPr lang="fi-FI" err="1"/>
              <a:t>etunimi.sukunimi@email.fi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EEC297-A341-0F4E-AC6D-ECE5B242EB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974" y="3592513"/>
            <a:ext cx="7928386" cy="710546"/>
          </a:xfrm>
        </p:spPr>
        <p:txBody>
          <a:bodyPr/>
          <a:lstStyle>
            <a:lvl1pPr marL="0" indent="0">
              <a:buNone/>
              <a:defRPr sz="4100" b="1"/>
            </a:lvl1pPr>
          </a:lstStyle>
          <a:p>
            <a:pPr lvl="0"/>
            <a:r>
              <a:rPr lang="fi-FI"/>
              <a:t>Kiitos!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89D09DC-8D62-3C4B-A31D-488543DD55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00" y="5195944"/>
            <a:ext cx="7970838" cy="9789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fi-FI"/>
              <a:t>Twitter: @Luhyvinvointi</a:t>
            </a:r>
          </a:p>
          <a:p>
            <a:pPr lvl="0"/>
            <a:r>
              <a:rPr lang="fi-FI"/>
              <a:t>Facebook: @LansiUudenmaanHyvinvointialue</a:t>
            </a:r>
            <a:br>
              <a:rPr lang="fi-FI"/>
            </a:br>
            <a:r>
              <a:rPr lang="fi-FI"/>
              <a:t>www.lu-palvelut.fi/hyvinvointialue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70AAD18B-0A93-4FCD-82BF-280C1706030E}"/>
              </a:ext>
            </a:extLst>
          </p:cNvPr>
          <p:cNvGrpSpPr/>
          <p:nvPr userDrawn="1"/>
        </p:nvGrpSpPr>
        <p:grpSpPr>
          <a:xfrm>
            <a:off x="9750175" y="4600110"/>
            <a:ext cx="2308261" cy="2081607"/>
            <a:chOff x="9750175" y="4495335"/>
            <a:chExt cx="2308261" cy="2081607"/>
          </a:xfrm>
        </p:grpSpPr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E815B355-C0AB-48AC-A319-70E6EFD26A16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9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3AC7FE1F-F5E5-4173-9CE0-223DB037AC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026294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DEEE1D7F-894E-124B-B077-6FE24999B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4DA83499-9696-9A40-8170-8D25437C8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82D80527-0907-8D45-81D6-76ABC1C91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EBB92383-DCA4-7743-8F7F-65DE95953D3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0" name="Tekstin paikkamerkki 3">
            <a:extLst>
              <a:ext uri="{FF2B5EF4-FFF2-40B4-BE49-F238E27FC236}">
                <a16:creationId xmlns:a16="http://schemas.microsoft.com/office/drawing/2014/main" id="{D63F976B-97C0-F04F-9A7F-D9DA5F5F07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459" y="4410768"/>
            <a:ext cx="7939143" cy="666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fi-FI"/>
              <a:t>Etunimi Sukunimi, </a:t>
            </a:r>
            <a:r>
              <a:rPr lang="fi-FI" err="1"/>
              <a:t>etunimi.sukunimi@email.fi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8A05A545-1EC5-9449-86EB-1D360C5475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974" y="3592513"/>
            <a:ext cx="7928386" cy="710546"/>
          </a:xfrm>
        </p:spPr>
        <p:txBody>
          <a:bodyPr/>
          <a:lstStyle>
            <a:lvl1pPr marL="0" indent="0">
              <a:buNone/>
              <a:defRPr sz="4100" b="1"/>
            </a:lvl1pPr>
          </a:lstStyle>
          <a:p>
            <a:pPr lvl="0"/>
            <a:r>
              <a:rPr lang="fi-FI"/>
              <a:t>Kiitos!</a:t>
            </a:r>
          </a:p>
        </p:txBody>
      </p:sp>
      <p:sp>
        <p:nvSpPr>
          <p:cNvPr id="25" name="Tekstin paikkamerkki 6">
            <a:extLst>
              <a:ext uri="{FF2B5EF4-FFF2-40B4-BE49-F238E27FC236}">
                <a16:creationId xmlns:a16="http://schemas.microsoft.com/office/drawing/2014/main" id="{091FC103-FFC3-1441-9BD5-AF46513A4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00" y="5195944"/>
            <a:ext cx="7970838" cy="9789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fi-FI"/>
              <a:t>Twitter: @LUhyvinvointi</a:t>
            </a:r>
            <a:br>
              <a:rPr lang="fi-FI"/>
            </a:br>
            <a:r>
              <a:rPr lang="fi-FI"/>
              <a:t>Facebook: @LansiUudenmaanHyvinvointialue</a:t>
            </a:r>
            <a:br>
              <a:rPr lang="fi-FI"/>
            </a:br>
            <a:r>
              <a:rPr lang="fi-FI"/>
              <a:t>www.lu-palvelut.fi/hyvinvointialue</a:t>
            </a:r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A89A0DCE-6C3D-4D91-A1F6-80191397409F}"/>
              </a:ext>
            </a:extLst>
          </p:cNvPr>
          <p:cNvGrpSpPr/>
          <p:nvPr userDrawn="1"/>
        </p:nvGrpSpPr>
        <p:grpSpPr>
          <a:xfrm>
            <a:off x="9750175" y="4628685"/>
            <a:ext cx="2308261" cy="2081607"/>
            <a:chOff x="9750175" y="4495335"/>
            <a:chExt cx="2308261" cy="2081607"/>
          </a:xfrm>
        </p:grpSpPr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26159C50-6455-4AF0-9BC8-7AEA4AA0198B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2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C2D46E6D-A36F-4270-BD8B-90CD3F19A5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628889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EB265CBF-938A-1B49-8912-06DF27F4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rgbClr val="63B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040173B9-C27B-9743-9A52-83A232F5F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96DD1A0D-0CD2-7248-8322-1A576B74A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496C3EB9-6408-C04C-869C-18960185B71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Tekstin paikkamerkki 3">
            <a:extLst>
              <a:ext uri="{FF2B5EF4-FFF2-40B4-BE49-F238E27FC236}">
                <a16:creationId xmlns:a16="http://schemas.microsoft.com/office/drawing/2014/main" id="{D84CF814-4FD2-5C44-A460-7B1403DB36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459" y="4410768"/>
            <a:ext cx="7939143" cy="666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fi-FI"/>
              <a:t>Etunimi Sukunimi, </a:t>
            </a:r>
            <a:r>
              <a:rPr lang="fi-FI" err="1"/>
              <a:t>etunimi.sukunimi@email.fi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D50049DA-6038-7A4E-8A1D-5FCB0BE60C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974" y="3592513"/>
            <a:ext cx="7928386" cy="710546"/>
          </a:xfrm>
        </p:spPr>
        <p:txBody>
          <a:bodyPr/>
          <a:lstStyle>
            <a:lvl1pPr marL="0" indent="0">
              <a:buNone/>
              <a:defRPr sz="4100" b="1"/>
            </a:lvl1pPr>
          </a:lstStyle>
          <a:p>
            <a:pPr lvl="0"/>
            <a:r>
              <a:rPr lang="fi-FI" err="1"/>
              <a:t>Tack</a:t>
            </a:r>
            <a:r>
              <a:rPr lang="fi-FI"/>
              <a:t>!</a:t>
            </a:r>
          </a:p>
        </p:txBody>
      </p:sp>
      <p:sp>
        <p:nvSpPr>
          <p:cNvPr id="24" name="Tekstin paikkamerkki 6">
            <a:extLst>
              <a:ext uri="{FF2B5EF4-FFF2-40B4-BE49-F238E27FC236}">
                <a16:creationId xmlns:a16="http://schemas.microsoft.com/office/drawing/2014/main" id="{1CC14C44-A4D3-3A42-9E8B-CCC2F4AFA3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00" y="5195944"/>
            <a:ext cx="7970838" cy="9789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fi-FI"/>
              <a:t>Twitter: @LUhyvinvointi</a:t>
            </a:r>
            <a:br>
              <a:rPr lang="fi-FI"/>
            </a:br>
            <a:r>
              <a:rPr lang="fi-FI"/>
              <a:t>Facebook: @LansiUudenmaanHyvinvointialue</a:t>
            </a:r>
            <a:br>
              <a:rPr lang="fi-FI"/>
            </a:br>
            <a:r>
              <a:rPr lang="fi-FI"/>
              <a:t>www.lu-palvelut.fi/valfardsomrade</a:t>
            </a:r>
          </a:p>
        </p:txBody>
      </p:sp>
      <p:grpSp>
        <p:nvGrpSpPr>
          <p:cNvPr id="2" name="Ryhmä 1">
            <a:extLst>
              <a:ext uri="{FF2B5EF4-FFF2-40B4-BE49-F238E27FC236}">
                <a16:creationId xmlns:a16="http://schemas.microsoft.com/office/drawing/2014/main" id="{E2B9E735-6FC1-40EF-8F9E-8A453E97BDEA}"/>
              </a:ext>
            </a:extLst>
          </p:cNvPr>
          <p:cNvGrpSpPr/>
          <p:nvPr userDrawn="1"/>
        </p:nvGrpSpPr>
        <p:grpSpPr>
          <a:xfrm>
            <a:off x="9750175" y="4600110"/>
            <a:ext cx="2308261" cy="2081607"/>
            <a:chOff x="9750175" y="4495335"/>
            <a:chExt cx="2308261" cy="2081607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300E84AA-E840-4417-8D2D-C995A4F6511C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4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3F67D638-4180-49DC-9BDA-0EE2CBEC6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0163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173" y="1853625"/>
            <a:ext cx="4824477" cy="42616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912EBAE-AC30-4E0F-AAAF-B30B5A41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5A82-890C-4180-9378-4C3663991DD9}" type="datetime1">
              <a:rPr lang="fi-FI" smtClean="0"/>
              <a:t>29.8.2023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8236571-27B9-4D2F-97EC-50A2CAD28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4B7A9FE-A16E-475C-84D0-E353A4F6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2D5F4-4871-4469-8343-ED7F6811B37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DDA8129-208E-49E9-A740-9C43AEEAF71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3573" y="1853625"/>
            <a:ext cx="4824477" cy="42616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72047204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1A1614D-52CF-45AF-A901-12FA2C05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A0C6-A111-4253-B206-D2860F52602B}" type="datetime1">
              <a:rPr lang="fi-FI" smtClean="0"/>
              <a:t>29.8.2023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2A2215A-8FD8-4FBF-887A-0CE9E020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899E54-642F-4A9A-8599-805DAF440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2D5F4-4871-4469-8343-ED7F6811B3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57419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50" y="384093"/>
            <a:ext cx="9955306" cy="1035424"/>
          </a:xfrm>
        </p:spPr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7D3FEB8F-B8A4-E74C-88B8-8BD6470EE2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339" y="71675"/>
            <a:ext cx="926924" cy="936562"/>
          </a:xfrm>
          <a:prstGeom prst="rect">
            <a:avLst/>
          </a:prstGeom>
        </p:spPr>
      </p:pic>
      <p:sp>
        <p:nvSpPr>
          <p:cNvPr id="34" name="Suorakulmio 33">
            <a:extLst>
              <a:ext uri="{FF2B5EF4-FFF2-40B4-BE49-F238E27FC236}">
                <a16:creationId xmlns:a16="http://schemas.microsoft.com/office/drawing/2014/main" id="{2C550C53-34D3-4FA9-AFB8-7D3244F94046}"/>
              </a:ext>
            </a:extLst>
          </p:cNvPr>
          <p:cNvSpPr/>
          <p:nvPr userDrawn="1"/>
        </p:nvSpPr>
        <p:spPr>
          <a:xfrm>
            <a:off x="3017030" y="4091920"/>
            <a:ext cx="8601246" cy="347369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Suorakulmio 34">
            <a:extLst>
              <a:ext uri="{FF2B5EF4-FFF2-40B4-BE49-F238E27FC236}">
                <a16:creationId xmlns:a16="http://schemas.microsoft.com/office/drawing/2014/main" id="{10480CCC-E909-4E64-B82F-A3839619D549}"/>
              </a:ext>
            </a:extLst>
          </p:cNvPr>
          <p:cNvSpPr/>
          <p:nvPr userDrawn="1"/>
        </p:nvSpPr>
        <p:spPr>
          <a:xfrm>
            <a:off x="346981" y="3294031"/>
            <a:ext cx="11271295" cy="668056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i-FI" sz="140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36" name="Suorakulmio 35">
            <a:extLst>
              <a:ext uri="{FF2B5EF4-FFF2-40B4-BE49-F238E27FC236}">
                <a16:creationId xmlns:a16="http://schemas.microsoft.com/office/drawing/2014/main" id="{615E08E0-54FF-4592-88C2-FEF408C1E466}"/>
              </a:ext>
            </a:extLst>
          </p:cNvPr>
          <p:cNvSpPr/>
          <p:nvPr userDrawn="1"/>
        </p:nvSpPr>
        <p:spPr>
          <a:xfrm>
            <a:off x="349738" y="1753268"/>
            <a:ext cx="11277983" cy="1082891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Suorakulmio 36">
            <a:extLst>
              <a:ext uri="{FF2B5EF4-FFF2-40B4-BE49-F238E27FC236}">
                <a16:creationId xmlns:a16="http://schemas.microsoft.com/office/drawing/2014/main" id="{D95AE638-8BF2-475A-A141-24CE03F15B4F}"/>
              </a:ext>
            </a:extLst>
          </p:cNvPr>
          <p:cNvSpPr/>
          <p:nvPr userDrawn="1"/>
        </p:nvSpPr>
        <p:spPr>
          <a:xfrm>
            <a:off x="349738" y="1237404"/>
            <a:ext cx="11277097" cy="516122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Kenelle palvelu on tarkoitettu/ mihin asiakkaan tarpeeseen se vastaa ja mahdolliset kriteerit palvelun saamiseen (sekä mahdolliset asiakasmaksut)?</a:t>
            </a:r>
          </a:p>
        </p:txBody>
      </p:sp>
      <p:sp>
        <p:nvSpPr>
          <p:cNvPr id="38" name="Suorakulmio 37">
            <a:extLst>
              <a:ext uri="{FF2B5EF4-FFF2-40B4-BE49-F238E27FC236}">
                <a16:creationId xmlns:a16="http://schemas.microsoft.com/office/drawing/2014/main" id="{F2A96A15-327C-4DB4-9591-6C83CFFD4C66}"/>
              </a:ext>
            </a:extLst>
          </p:cNvPr>
          <p:cNvSpPr/>
          <p:nvPr userDrawn="1"/>
        </p:nvSpPr>
        <p:spPr>
          <a:xfrm>
            <a:off x="349738" y="2954641"/>
            <a:ext cx="11277097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Sisällön paikkamerkki 2">
            <a:extLst>
              <a:ext uri="{FF2B5EF4-FFF2-40B4-BE49-F238E27FC236}">
                <a16:creationId xmlns:a16="http://schemas.microsoft.com/office/drawing/2014/main" id="{3D3BA452-5C99-4DA5-A756-0EA8CC2DACF4}"/>
              </a:ext>
            </a:extLst>
          </p:cNvPr>
          <p:cNvSpPr txBox="1">
            <a:spLocks/>
          </p:cNvSpPr>
          <p:nvPr userDrawn="1"/>
        </p:nvSpPr>
        <p:spPr>
          <a:xfrm>
            <a:off x="450819" y="3023005"/>
            <a:ext cx="4285281" cy="2026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583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61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338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sz="1400" b="1"/>
              <a:t>Tiivistetty kuvaus palvelun sisällöstä</a:t>
            </a:r>
          </a:p>
        </p:txBody>
      </p: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A2992B81-FBC3-4ADC-BA45-E552B98D855D}"/>
              </a:ext>
            </a:extLst>
          </p:cNvPr>
          <p:cNvSpPr txBox="1">
            <a:spLocks/>
          </p:cNvSpPr>
          <p:nvPr userDrawn="1"/>
        </p:nvSpPr>
        <p:spPr>
          <a:xfrm>
            <a:off x="459378" y="1283116"/>
            <a:ext cx="11002216" cy="4246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583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61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338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sz="1400" b="1"/>
          </a:p>
        </p:txBody>
      </p:sp>
      <p:sp>
        <p:nvSpPr>
          <p:cNvPr id="41" name="Suorakulmio 40">
            <a:extLst>
              <a:ext uri="{FF2B5EF4-FFF2-40B4-BE49-F238E27FC236}">
                <a16:creationId xmlns:a16="http://schemas.microsoft.com/office/drawing/2014/main" id="{E20E43F4-3E69-477D-8E44-D8C93DB161A0}"/>
              </a:ext>
            </a:extLst>
          </p:cNvPr>
          <p:cNvSpPr/>
          <p:nvPr userDrawn="1"/>
        </p:nvSpPr>
        <p:spPr>
          <a:xfrm>
            <a:off x="355540" y="5169007"/>
            <a:ext cx="832283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Kesto:</a:t>
            </a:r>
          </a:p>
        </p:txBody>
      </p:sp>
      <p:sp>
        <p:nvSpPr>
          <p:cNvPr id="42" name="Suorakulmio 41">
            <a:extLst>
              <a:ext uri="{FF2B5EF4-FFF2-40B4-BE49-F238E27FC236}">
                <a16:creationId xmlns:a16="http://schemas.microsoft.com/office/drawing/2014/main" id="{A1BB3474-9A13-4069-8E19-BA7AD6290AC3}"/>
              </a:ext>
            </a:extLst>
          </p:cNvPr>
          <p:cNvSpPr/>
          <p:nvPr userDrawn="1"/>
        </p:nvSpPr>
        <p:spPr>
          <a:xfrm>
            <a:off x="364100" y="5640661"/>
            <a:ext cx="11262735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Muuta huomioitavaa palvelun käytöstä?</a:t>
            </a:r>
          </a:p>
        </p:txBody>
      </p:sp>
      <p:sp>
        <p:nvSpPr>
          <p:cNvPr id="43" name="Suorakulmio 42">
            <a:extLst>
              <a:ext uri="{FF2B5EF4-FFF2-40B4-BE49-F238E27FC236}">
                <a16:creationId xmlns:a16="http://schemas.microsoft.com/office/drawing/2014/main" id="{443180DF-FCBD-448D-97D7-CE5ED3CCD05C}"/>
              </a:ext>
            </a:extLst>
          </p:cNvPr>
          <p:cNvSpPr/>
          <p:nvPr userDrawn="1"/>
        </p:nvSpPr>
        <p:spPr>
          <a:xfrm>
            <a:off x="346981" y="4581809"/>
            <a:ext cx="4225019" cy="439130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Missä palvelukanavassa se tarjotaan </a:t>
            </a: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(etäpalvelu, vastaanotto, arkiympäristössä):</a:t>
            </a:r>
          </a:p>
        </p:txBody>
      </p:sp>
      <p:sp>
        <p:nvSpPr>
          <p:cNvPr id="44" name="Suorakulmio 43">
            <a:extLst>
              <a:ext uri="{FF2B5EF4-FFF2-40B4-BE49-F238E27FC236}">
                <a16:creationId xmlns:a16="http://schemas.microsoft.com/office/drawing/2014/main" id="{E7A1E291-C3DC-4C01-8AC8-329C2A3EDE04}"/>
              </a:ext>
            </a:extLst>
          </p:cNvPr>
          <p:cNvSpPr/>
          <p:nvPr userDrawn="1"/>
        </p:nvSpPr>
        <p:spPr>
          <a:xfrm>
            <a:off x="346981" y="4091920"/>
            <a:ext cx="2670048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Kuka palvelua tuottaa: </a:t>
            </a:r>
          </a:p>
        </p:txBody>
      </p:sp>
      <p:sp>
        <p:nvSpPr>
          <p:cNvPr id="45" name="Suorakulmio 44">
            <a:extLst>
              <a:ext uri="{FF2B5EF4-FFF2-40B4-BE49-F238E27FC236}">
                <a16:creationId xmlns:a16="http://schemas.microsoft.com/office/drawing/2014/main" id="{89BFB436-2BF8-4FE8-A2A6-9EF0556A237B}"/>
              </a:ext>
            </a:extLst>
          </p:cNvPr>
          <p:cNvSpPr/>
          <p:nvPr userDrawn="1"/>
        </p:nvSpPr>
        <p:spPr>
          <a:xfrm>
            <a:off x="4572000" y="4584582"/>
            <a:ext cx="7046275" cy="436357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6" name="Suorakulmio 45">
            <a:extLst>
              <a:ext uri="{FF2B5EF4-FFF2-40B4-BE49-F238E27FC236}">
                <a16:creationId xmlns:a16="http://schemas.microsoft.com/office/drawing/2014/main" id="{5E0CE43B-FA09-491E-A828-A4FC45F5A153}"/>
              </a:ext>
            </a:extLst>
          </p:cNvPr>
          <p:cNvSpPr/>
          <p:nvPr userDrawn="1"/>
        </p:nvSpPr>
        <p:spPr>
          <a:xfrm>
            <a:off x="1187823" y="5169006"/>
            <a:ext cx="10430452" cy="347369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7" name="Suorakulmio 46">
            <a:extLst>
              <a:ext uri="{FF2B5EF4-FFF2-40B4-BE49-F238E27FC236}">
                <a16:creationId xmlns:a16="http://schemas.microsoft.com/office/drawing/2014/main" id="{C4B8DAE7-1C2A-48D3-A6D9-6D77FEA3F387}"/>
              </a:ext>
            </a:extLst>
          </p:cNvPr>
          <p:cNvSpPr/>
          <p:nvPr userDrawn="1"/>
        </p:nvSpPr>
        <p:spPr>
          <a:xfrm>
            <a:off x="364911" y="5988030"/>
            <a:ext cx="11271295" cy="516122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50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11C9894-9B0D-9070-9051-C5AD1B0D3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C9F10-0002-CC49-B3C9-AB63B813D8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5F33D-8FD3-DC26-6D70-64C844F554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ED358D-59D4-EB64-C4BA-627E0A87F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13157EC-C27F-705F-1EB0-AE2FB86690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9FACA19-5E29-D984-E37B-132697769E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DDF95-D22F-5BAA-8D9E-C3C52EEA76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F989EFB-CC76-1A6C-0180-CADD162A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DB4AB-5D53-D86F-808D-EF80F518A4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D2A288-F21A-880E-A4B1-358303C64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011074-D964-8D79-5CB6-9C00D52BED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E037C29-8537-6613-CD21-A833F0AAB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67A4364-DB6E-C5E2-CFCA-5510547480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793CB-833A-4FC7-5E54-283FCCEFBB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D9C5B2-DC63-55C0-7B8D-97480E0422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AFFF87-42F1-640E-6C2A-FB87C74662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4789E84-8A5C-DB4D-D671-48F749607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82796DA-BEA0-4465-9E93-22077412D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F84B0-2C02-F0EA-E198-48708A5C6E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C56331-1D7C-05B2-ECAD-7D602B0C5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57738-5D2D-C145-6F67-C41EA4614A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FEDA0-A821-1F20-09A8-95633893F4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E6EEF4-E760-C298-3EE5-3BEC41C1C9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F2C78-08C0-EBA7-40CA-66ACFE6AD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882EED-C56B-A551-8C4C-0C5B2A2C93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54085" cy="4881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59F7C74-FDAC-47C9-85FF-A93A4A77D2DE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4750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95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697C5B-775D-DE4A-3667-8D6CE1D72E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CC3079-7194-8C22-A3D3-6F9394BBE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4333C2-4842-7E2E-7937-68FB4249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F42FE-BAC9-ED7A-F790-059B6A85BB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975CD3B-56F4-E72E-D322-CE977B611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7A5BB0-FCB8-3441-769B-7B72984F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CE78D-6AFE-DC2F-336D-89094EA78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00A34-79C6-CA31-BA62-8237F08F27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5D56D68-1234-F5E2-39DE-2029CF932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C4D5BE-3D46-96E4-B159-B2A61603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40DEB-E80D-CA6D-9A8E-6D6A520A8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9C43C-5564-E805-F83D-57CA4C62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7287D95-9B25-2EEE-C282-35C35AAE9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AD851-75FD-EE7E-0311-160F142B6E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F9E543F-39BF-5197-168E-B6E0B3BB0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1035ED-3820-3A06-220D-A2C466DE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22CAEA-20D8-DC75-D4EF-D5281E56F6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0650BC-11D9-4094-3838-D5CF5F5DD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63C9DD4-B0E2-7119-BC2F-9DE4C3BD8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A5AA4F2-7AF6-3877-2D57-EA5475ED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084254-9B4C-4C3C-2FE9-DAA04A923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E96E634-4747-4C18-9630-96A196DBF87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F9888C-2AB6-AC37-F0E4-B2F2AD0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7B669F9F-59AA-81A1-21C8-DC8F427FB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24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ADEE36B-1FB8-4D59-A82C-0E27C43A5F1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3F2E0DFC-E3BC-2968-5789-7A26E530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2925600D-019F-A65C-3005-E83FFC51F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11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33E9-6688-42E1-9C57-B4B946BB1CCC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8294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9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4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A85ABF-EA37-24F1-7E54-E0F5F2650E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1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2EB04311-9044-4622-89E2-D28D146B6C30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7357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7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6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2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9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0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5CF61F47-0FB2-4534-92A0-60720CCD4068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87840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029049EC-BE4D-41F5-A46E-E920BD30989D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2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51B1B1-E887-A8B2-96BE-5C348E9827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74EA-16F0-4DF0-B2F0-E0E4B990EB38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6265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EA58D1B4-D890-4F48-9BEE-E4E331D55CB4}" type="datetime1">
              <a:rPr lang="fi-FI" smtClean="0"/>
              <a:t>29.8.2023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190FF-C6FF-4AFE-9DD7-0E37EBAD2F72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734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ED27B-9343-431D-8E60-7055CCA4C803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5776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D3740-8470-493E-AA90-BFF358145CFB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3301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8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3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4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6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686C3A-3338-33B3-4014-A81860A03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96DF4-A755-9C6C-D0AF-F7BF23E8EE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6DF2EC5-DFA4-5829-E4D2-3DB5E9CD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352E5-E8E2-69F4-E113-3A0204B636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5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6B593-C383-49F0-A006-F31A480D9937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386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EEC9-90A4-4467-8732-187B39E20F3A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6228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9A90-90DF-41EB-882A-D02DC98CC3F2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3974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617-B8A6-4394-B17D-4AC62D08508A}" type="datetime1">
              <a:rPr lang="fi-FI" smtClean="0"/>
              <a:t>29.8.2023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5098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6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9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7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7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1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CE76DBD-9ABD-401A-ACC4-8E3C979D470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62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4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6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6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9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6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7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3D6D-EEBE-43A5-B125-FC6727C839FD}" type="datetime1">
              <a:rPr lang="fi-FI" smtClean="0"/>
              <a:t>29.8.2023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54080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9103EF-D491-2B2E-5A12-8423BBBC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21A9D2E-6634-2D56-5A08-813213E3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452896-9341-9DAA-EF28-6A97DA17E5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3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7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7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2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6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E032-F214-4ECC-A4E5-C3A2CD4D5633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81499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7C6E-D76F-4A3A-B0FD-42D43233FF7E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1536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8951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51111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50" Type="http://schemas.openxmlformats.org/officeDocument/2006/relationships/slideLayout" Target="../slideLayouts/slideLayout93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41" Type="http://schemas.openxmlformats.org/officeDocument/2006/relationships/slideLayout" Target="../slideLayouts/slideLayout84.xml"/><Relationship Id="rId54" Type="http://schemas.openxmlformats.org/officeDocument/2006/relationships/slideLayout" Target="../slideLayouts/slideLayout97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3" Type="http://schemas.openxmlformats.org/officeDocument/2006/relationships/slideLayout" Target="../slideLayouts/slideLayout96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slideLayout" Target="../slideLayouts/slideLayout92.xml"/><Relationship Id="rId57" Type="http://schemas.openxmlformats.org/officeDocument/2006/relationships/image" Target="../media/image11.png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52" Type="http://schemas.openxmlformats.org/officeDocument/2006/relationships/slideLayout" Target="../slideLayouts/slideLayout95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51.xml"/><Relationship Id="rId51" Type="http://schemas.openxmlformats.org/officeDocument/2006/relationships/slideLayout" Target="../slideLayouts/slideLayout94.xml"/><Relationship Id="rId3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slideLayout" Target="../slideLayouts/slideLayout123.xml"/><Relationship Id="rId39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18.xml"/><Relationship Id="rId34" Type="http://schemas.openxmlformats.org/officeDocument/2006/relationships/slideLayout" Target="../slideLayouts/slideLayout131.xml"/><Relationship Id="rId42" Type="http://schemas.openxmlformats.org/officeDocument/2006/relationships/slideLayout" Target="../slideLayouts/slideLayout139.xml"/><Relationship Id="rId47" Type="http://schemas.openxmlformats.org/officeDocument/2006/relationships/slideLayout" Target="../slideLayouts/slideLayout144.xml"/><Relationship Id="rId50" Type="http://schemas.openxmlformats.org/officeDocument/2006/relationships/slideLayout" Target="../slideLayouts/slideLayout147.xml"/><Relationship Id="rId55" Type="http://schemas.openxmlformats.org/officeDocument/2006/relationships/image" Target="../media/image15.png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33" Type="http://schemas.openxmlformats.org/officeDocument/2006/relationships/slideLayout" Target="../slideLayouts/slideLayout130.xml"/><Relationship Id="rId38" Type="http://schemas.openxmlformats.org/officeDocument/2006/relationships/slideLayout" Target="../slideLayouts/slideLayout135.xml"/><Relationship Id="rId46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29" Type="http://schemas.openxmlformats.org/officeDocument/2006/relationships/slideLayout" Target="../slideLayouts/slideLayout126.xml"/><Relationship Id="rId41" Type="http://schemas.openxmlformats.org/officeDocument/2006/relationships/slideLayout" Target="../slideLayouts/slideLayout138.xml"/><Relationship Id="rId54" Type="http://schemas.openxmlformats.org/officeDocument/2006/relationships/theme" Target="../theme/theme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32" Type="http://schemas.openxmlformats.org/officeDocument/2006/relationships/slideLayout" Target="../slideLayouts/slideLayout129.xml"/><Relationship Id="rId37" Type="http://schemas.openxmlformats.org/officeDocument/2006/relationships/slideLayout" Target="../slideLayouts/slideLayout134.xml"/><Relationship Id="rId40" Type="http://schemas.openxmlformats.org/officeDocument/2006/relationships/slideLayout" Target="../slideLayouts/slideLayout137.xml"/><Relationship Id="rId45" Type="http://schemas.openxmlformats.org/officeDocument/2006/relationships/slideLayout" Target="../slideLayouts/slideLayout142.xml"/><Relationship Id="rId53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slideLayout" Target="../slideLayouts/slideLayout125.xml"/><Relationship Id="rId36" Type="http://schemas.openxmlformats.org/officeDocument/2006/relationships/slideLayout" Target="../slideLayouts/slideLayout133.xml"/><Relationship Id="rId49" Type="http://schemas.openxmlformats.org/officeDocument/2006/relationships/slideLayout" Target="../slideLayouts/slideLayout146.xml"/><Relationship Id="rId57" Type="http://schemas.openxmlformats.org/officeDocument/2006/relationships/image" Target="../media/image16.png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31" Type="http://schemas.openxmlformats.org/officeDocument/2006/relationships/slideLayout" Target="../slideLayouts/slideLayout128.xml"/><Relationship Id="rId44" Type="http://schemas.openxmlformats.org/officeDocument/2006/relationships/slideLayout" Target="../slideLayouts/slideLayout141.xml"/><Relationship Id="rId52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slideLayout" Target="../slideLayouts/slideLayout124.xml"/><Relationship Id="rId30" Type="http://schemas.openxmlformats.org/officeDocument/2006/relationships/slideLayout" Target="../slideLayouts/slideLayout127.xml"/><Relationship Id="rId35" Type="http://schemas.openxmlformats.org/officeDocument/2006/relationships/slideLayout" Target="../slideLayouts/slideLayout132.xml"/><Relationship Id="rId43" Type="http://schemas.openxmlformats.org/officeDocument/2006/relationships/slideLayout" Target="../slideLayouts/slideLayout140.xml"/><Relationship Id="rId48" Type="http://schemas.openxmlformats.org/officeDocument/2006/relationships/slideLayout" Target="../slideLayouts/slideLayout145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105.xml"/><Relationship Id="rId51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0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26" Type="http://schemas.openxmlformats.org/officeDocument/2006/relationships/slideLayout" Target="../slideLayouts/slideLayout176.xml"/><Relationship Id="rId39" Type="http://schemas.openxmlformats.org/officeDocument/2006/relationships/slideLayout" Target="../slideLayouts/slideLayout189.xml"/><Relationship Id="rId21" Type="http://schemas.openxmlformats.org/officeDocument/2006/relationships/slideLayout" Target="../slideLayouts/slideLayout171.xml"/><Relationship Id="rId34" Type="http://schemas.openxmlformats.org/officeDocument/2006/relationships/slideLayout" Target="../slideLayouts/slideLayout184.xml"/><Relationship Id="rId42" Type="http://schemas.openxmlformats.org/officeDocument/2006/relationships/slideLayout" Target="../slideLayouts/slideLayout192.xml"/><Relationship Id="rId47" Type="http://schemas.openxmlformats.org/officeDocument/2006/relationships/slideLayout" Target="../slideLayouts/slideLayout197.xml"/><Relationship Id="rId50" Type="http://schemas.openxmlformats.org/officeDocument/2006/relationships/slideLayout" Target="../slideLayouts/slideLayout200.xml"/><Relationship Id="rId55" Type="http://schemas.openxmlformats.org/officeDocument/2006/relationships/image" Target="../media/image15.png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slideLayout" Target="../slideLayouts/slideLayout175.xml"/><Relationship Id="rId33" Type="http://schemas.openxmlformats.org/officeDocument/2006/relationships/slideLayout" Target="../slideLayouts/slideLayout183.xml"/><Relationship Id="rId38" Type="http://schemas.openxmlformats.org/officeDocument/2006/relationships/slideLayout" Target="../slideLayouts/slideLayout188.xml"/><Relationship Id="rId46" Type="http://schemas.openxmlformats.org/officeDocument/2006/relationships/slideLayout" Target="../slideLayouts/slideLayout196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29" Type="http://schemas.openxmlformats.org/officeDocument/2006/relationships/slideLayout" Target="../slideLayouts/slideLayout179.xml"/><Relationship Id="rId41" Type="http://schemas.openxmlformats.org/officeDocument/2006/relationships/slideLayout" Target="../slideLayouts/slideLayout191.xml"/><Relationship Id="rId54" Type="http://schemas.openxmlformats.org/officeDocument/2006/relationships/theme" Target="../theme/theme4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slideLayout" Target="../slideLayouts/slideLayout174.xml"/><Relationship Id="rId32" Type="http://schemas.openxmlformats.org/officeDocument/2006/relationships/slideLayout" Target="../slideLayouts/slideLayout182.xml"/><Relationship Id="rId37" Type="http://schemas.openxmlformats.org/officeDocument/2006/relationships/slideLayout" Target="../slideLayouts/slideLayout187.xml"/><Relationship Id="rId40" Type="http://schemas.openxmlformats.org/officeDocument/2006/relationships/slideLayout" Target="../slideLayouts/slideLayout190.xml"/><Relationship Id="rId45" Type="http://schemas.openxmlformats.org/officeDocument/2006/relationships/slideLayout" Target="../slideLayouts/slideLayout195.xml"/><Relationship Id="rId53" Type="http://schemas.openxmlformats.org/officeDocument/2006/relationships/slideLayout" Target="../slideLayouts/slideLayout203.xml"/><Relationship Id="rId58" Type="http://schemas.openxmlformats.org/officeDocument/2006/relationships/image" Target="../media/image19.png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slideLayout" Target="../slideLayouts/slideLayout173.xml"/><Relationship Id="rId28" Type="http://schemas.openxmlformats.org/officeDocument/2006/relationships/slideLayout" Target="../slideLayouts/slideLayout178.xml"/><Relationship Id="rId36" Type="http://schemas.openxmlformats.org/officeDocument/2006/relationships/slideLayout" Target="../slideLayouts/slideLayout186.xml"/><Relationship Id="rId49" Type="http://schemas.openxmlformats.org/officeDocument/2006/relationships/slideLayout" Target="../slideLayouts/slideLayout19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31" Type="http://schemas.openxmlformats.org/officeDocument/2006/relationships/slideLayout" Target="../slideLayouts/slideLayout181.xml"/><Relationship Id="rId44" Type="http://schemas.openxmlformats.org/officeDocument/2006/relationships/slideLayout" Target="../slideLayouts/slideLayout194.xml"/><Relationship Id="rId52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Relationship Id="rId27" Type="http://schemas.openxmlformats.org/officeDocument/2006/relationships/slideLayout" Target="../slideLayouts/slideLayout177.xml"/><Relationship Id="rId30" Type="http://schemas.openxmlformats.org/officeDocument/2006/relationships/slideLayout" Target="../slideLayouts/slideLayout180.xml"/><Relationship Id="rId35" Type="http://schemas.openxmlformats.org/officeDocument/2006/relationships/slideLayout" Target="../slideLayouts/slideLayout185.xml"/><Relationship Id="rId43" Type="http://schemas.openxmlformats.org/officeDocument/2006/relationships/slideLayout" Target="../slideLayouts/slideLayout193.xml"/><Relationship Id="rId48" Type="http://schemas.openxmlformats.org/officeDocument/2006/relationships/slideLayout" Target="../slideLayouts/slideLayout198.xml"/><Relationship Id="rId56" Type="http://schemas.openxmlformats.org/officeDocument/2006/relationships/image" Target="../media/image18.png"/><Relationship Id="rId8" Type="http://schemas.openxmlformats.org/officeDocument/2006/relationships/slideLayout" Target="../slideLayouts/slideLayout158.xml"/><Relationship Id="rId51" Type="http://schemas.openxmlformats.org/officeDocument/2006/relationships/slideLayout" Target="../slideLayouts/slideLayout201.xml"/><Relationship Id="rId3" Type="http://schemas.openxmlformats.org/officeDocument/2006/relationships/slideLayout" Target="../slideLayouts/slideLayout1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slideLayout" Target="../slideLayouts/slideLayout216.xml"/><Relationship Id="rId18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06.xml"/><Relationship Id="rId21" Type="http://schemas.openxmlformats.org/officeDocument/2006/relationships/slideLayout" Target="../slideLayouts/slideLayout224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17" Type="http://schemas.openxmlformats.org/officeDocument/2006/relationships/slideLayout" Target="../slideLayouts/slideLayout220.xml"/><Relationship Id="rId25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05.xml"/><Relationship Id="rId16" Type="http://schemas.openxmlformats.org/officeDocument/2006/relationships/slideLayout" Target="../slideLayouts/slideLayout219.xml"/><Relationship Id="rId20" Type="http://schemas.openxmlformats.org/officeDocument/2006/relationships/slideLayout" Target="../slideLayouts/slideLayout223.xml"/><Relationship Id="rId29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24" Type="http://schemas.openxmlformats.org/officeDocument/2006/relationships/slideLayout" Target="../slideLayouts/slideLayout227.xml"/><Relationship Id="rId32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08.xml"/><Relationship Id="rId15" Type="http://schemas.openxmlformats.org/officeDocument/2006/relationships/slideLayout" Target="../slideLayouts/slideLayout218.xml"/><Relationship Id="rId23" Type="http://schemas.openxmlformats.org/officeDocument/2006/relationships/slideLayout" Target="../slideLayouts/slideLayout226.xml"/><Relationship Id="rId28" Type="http://schemas.openxmlformats.org/officeDocument/2006/relationships/slideLayout" Target="../slideLayouts/slideLayout231.xml"/><Relationship Id="rId10" Type="http://schemas.openxmlformats.org/officeDocument/2006/relationships/slideLayout" Target="../slideLayouts/slideLayout213.xml"/><Relationship Id="rId19" Type="http://schemas.openxmlformats.org/officeDocument/2006/relationships/slideLayout" Target="../slideLayouts/slideLayout222.xml"/><Relationship Id="rId31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slideLayout" Target="../slideLayouts/slideLayout217.xml"/><Relationship Id="rId22" Type="http://schemas.openxmlformats.org/officeDocument/2006/relationships/slideLayout" Target="../slideLayouts/slideLayout225.xml"/><Relationship Id="rId27" Type="http://schemas.openxmlformats.org/officeDocument/2006/relationships/slideLayout" Target="../slideLayouts/slideLayout230.xml"/><Relationship Id="rId30" Type="http://schemas.openxmlformats.org/officeDocument/2006/relationships/slideLayout" Target="../slideLayouts/slideLayout2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10" y="6028665"/>
            <a:ext cx="3744009" cy="757617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778" r:id="rId3"/>
    <p:sldLayoutId id="2147483780" r:id="rId4"/>
    <p:sldLayoutId id="2147483779" r:id="rId5"/>
    <p:sldLayoutId id="2147483782" r:id="rId6"/>
    <p:sldLayoutId id="2147483781" r:id="rId7"/>
    <p:sldLayoutId id="2147483650" r:id="rId8"/>
    <p:sldLayoutId id="2147483764" r:id="rId9"/>
    <p:sldLayoutId id="2147483713" r:id="rId10"/>
    <p:sldLayoutId id="2147483652" r:id="rId11"/>
    <p:sldLayoutId id="2147483651" r:id="rId12"/>
    <p:sldLayoutId id="2147483708" r:id="rId13"/>
    <p:sldLayoutId id="2147483734" r:id="rId14"/>
    <p:sldLayoutId id="2147483712" r:id="rId15"/>
    <p:sldLayoutId id="2147483735" r:id="rId16"/>
    <p:sldLayoutId id="2147483720" r:id="rId17"/>
    <p:sldLayoutId id="2147483736" r:id="rId18"/>
    <p:sldLayoutId id="2147483655" r:id="rId19"/>
    <p:sldLayoutId id="2147483726" r:id="rId20"/>
    <p:sldLayoutId id="2147483727" r:id="rId21"/>
    <p:sldLayoutId id="2147483670" r:id="rId22"/>
    <p:sldLayoutId id="2147483737" r:id="rId23"/>
    <p:sldLayoutId id="2147483702" r:id="rId24"/>
    <p:sldLayoutId id="2147483738" r:id="rId25"/>
    <p:sldLayoutId id="2147483721" r:id="rId26"/>
    <p:sldLayoutId id="2147483739" r:id="rId27"/>
    <p:sldLayoutId id="2147483767" r:id="rId28"/>
    <p:sldLayoutId id="2147483770" r:id="rId29"/>
    <p:sldLayoutId id="2147483772" r:id="rId30"/>
    <p:sldLayoutId id="2147483789" r:id="rId31"/>
    <p:sldLayoutId id="2147483790" r:id="rId32"/>
    <p:sldLayoutId id="2147483791" r:id="rId33"/>
    <p:sldLayoutId id="2147483656" r:id="rId34"/>
    <p:sldLayoutId id="2147483657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08" r:id="rId41"/>
    <p:sldLayoutId id="2147483658" r:id="rId42"/>
    <p:sldLayoutId id="2147483659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EF93665F-8E5E-4EC8-B994-07D4EFFC0441}" type="datetime1">
              <a:rPr lang="fi-FI" smtClean="0"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2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  <p:sldLayoutId id="2147483828" r:id="rId17"/>
    <p:sldLayoutId id="2147483829" r:id="rId18"/>
    <p:sldLayoutId id="2147483830" r:id="rId19"/>
    <p:sldLayoutId id="2147483831" r:id="rId20"/>
    <p:sldLayoutId id="2147483832" r:id="rId21"/>
    <p:sldLayoutId id="2147483833" r:id="rId22"/>
    <p:sldLayoutId id="2147483834" r:id="rId23"/>
    <p:sldLayoutId id="2147483835" r:id="rId24"/>
    <p:sldLayoutId id="2147483836" r:id="rId25"/>
    <p:sldLayoutId id="2147483837" r:id="rId26"/>
    <p:sldLayoutId id="2147483838" r:id="rId27"/>
    <p:sldLayoutId id="2147483839" r:id="rId28"/>
    <p:sldLayoutId id="2147483840" r:id="rId29"/>
    <p:sldLayoutId id="2147483841" r:id="rId30"/>
    <p:sldLayoutId id="2147483842" r:id="rId31"/>
    <p:sldLayoutId id="2147483843" r:id="rId32"/>
    <p:sldLayoutId id="2147483844" r:id="rId33"/>
    <p:sldLayoutId id="2147483845" r:id="rId34"/>
    <p:sldLayoutId id="2147483846" r:id="rId35"/>
    <p:sldLayoutId id="2147483847" r:id="rId36"/>
    <p:sldLayoutId id="2147483848" r:id="rId37"/>
    <p:sldLayoutId id="2147483849" r:id="rId38"/>
    <p:sldLayoutId id="2147483850" r:id="rId39"/>
    <p:sldLayoutId id="2147483851" r:id="rId40"/>
    <p:sldLayoutId id="2147483852" r:id="rId41"/>
    <p:sldLayoutId id="2147483853" r:id="rId42"/>
    <p:sldLayoutId id="2147483854" r:id="rId43"/>
    <p:sldLayoutId id="2147483855" r:id="rId44"/>
    <p:sldLayoutId id="2147483856" r:id="rId45"/>
    <p:sldLayoutId id="2147483857" r:id="rId46"/>
    <p:sldLayoutId id="2147483858" r:id="rId47"/>
    <p:sldLayoutId id="2147483859" r:id="rId48"/>
    <p:sldLayoutId id="2147483860" r:id="rId49"/>
    <p:sldLayoutId id="2147483861" r:id="rId50"/>
    <p:sldLayoutId id="2147483862" r:id="rId51"/>
    <p:sldLayoutId id="2147483863" r:id="rId52"/>
    <p:sldLayoutId id="2147483864" r:id="rId53"/>
    <p:sldLayoutId id="2147483865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40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95C16B-058E-4860-BEEA-26A96F855860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47" y="6329328"/>
            <a:ext cx="1505353" cy="22196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3BB21B03-6D48-6D14-4673-98540E91477F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68" y="6088340"/>
            <a:ext cx="2428223" cy="70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  <p:sldLayoutId id="2147483884" r:id="rId18"/>
    <p:sldLayoutId id="2147483885" r:id="rId19"/>
    <p:sldLayoutId id="2147483886" r:id="rId20"/>
    <p:sldLayoutId id="2147483887" r:id="rId21"/>
    <p:sldLayoutId id="2147483888" r:id="rId22"/>
    <p:sldLayoutId id="2147483889" r:id="rId23"/>
    <p:sldLayoutId id="2147483890" r:id="rId24"/>
    <p:sldLayoutId id="2147483891" r:id="rId25"/>
    <p:sldLayoutId id="2147483892" r:id="rId26"/>
    <p:sldLayoutId id="2147483893" r:id="rId27"/>
    <p:sldLayoutId id="2147483894" r:id="rId28"/>
    <p:sldLayoutId id="2147483895" r:id="rId29"/>
    <p:sldLayoutId id="2147483896" r:id="rId30"/>
    <p:sldLayoutId id="2147483897" r:id="rId31"/>
    <p:sldLayoutId id="2147483898" r:id="rId32"/>
    <p:sldLayoutId id="2147483899" r:id="rId33"/>
    <p:sldLayoutId id="2147483900" r:id="rId34"/>
    <p:sldLayoutId id="2147483901" r:id="rId35"/>
    <p:sldLayoutId id="2147483902" r:id="rId36"/>
    <p:sldLayoutId id="2147483903" r:id="rId37"/>
    <p:sldLayoutId id="2147483904" r:id="rId38"/>
    <p:sldLayoutId id="2147483905" r:id="rId39"/>
    <p:sldLayoutId id="2147483906" r:id="rId40"/>
    <p:sldLayoutId id="2147483907" r:id="rId41"/>
    <p:sldLayoutId id="2147483908" r:id="rId42"/>
    <p:sldLayoutId id="2147483909" r:id="rId43"/>
    <p:sldLayoutId id="2147483910" r:id="rId44"/>
    <p:sldLayoutId id="2147483911" r:id="rId45"/>
    <p:sldLayoutId id="2147483912" r:id="rId46"/>
    <p:sldLayoutId id="2147483913" r:id="rId47"/>
    <p:sldLayoutId id="2147483914" r:id="rId48"/>
    <p:sldLayoutId id="2147483915" r:id="rId49"/>
    <p:sldLayoutId id="2147483916" r:id="rId50"/>
    <p:sldLayoutId id="2147483917" r:id="rId51"/>
    <p:sldLayoutId id="2147483918" r:id="rId52"/>
    <p:sldLayoutId id="2147483919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40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95C16B-058E-4860-BEEA-26A96F855860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47" y="6329328"/>
            <a:ext cx="1505353" cy="221966"/>
          </a:xfrm>
          <a:prstGeom prst="rect">
            <a:avLst/>
          </a:prstGeom>
        </p:spPr>
      </p:pic>
      <p:pic>
        <p:nvPicPr>
          <p:cNvPr id="44" name="Picture 43" descr="Shape, arrow&#10;&#10;Description automatically generated">
            <a:extLst>
              <a:ext uri="{FF2B5EF4-FFF2-40B4-BE49-F238E27FC236}">
                <a16:creationId xmlns:a16="http://schemas.microsoft.com/office/drawing/2014/main" id="{AC1BA2A2-D02E-4BFA-9667-5B74C6791A5A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1" y="6222995"/>
            <a:ext cx="1113601" cy="43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C82AC9-D469-4035-9E9A-D6C675197EF9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94" y="6143014"/>
            <a:ext cx="603473" cy="5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6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  <p:sldLayoutId id="2147483935" r:id="rId15"/>
    <p:sldLayoutId id="2147483936" r:id="rId16"/>
    <p:sldLayoutId id="2147483937" r:id="rId17"/>
    <p:sldLayoutId id="2147483938" r:id="rId18"/>
    <p:sldLayoutId id="2147483939" r:id="rId19"/>
    <p:sldLayoutId id="2147483940" r:id="rId20"/>
    <p:sldLayoutId id="2147483941" r:id="rId21"/>
    <p:sldLayoutId id="2147483942" r:id="rId22"/>
    <p:sldLayoutId id="2147483943" r:id="rId23"/>
    <p:sldLayoutId id="2147483944" r:id="rId24"/>
    <p:sldLayoutId id="2147483945" r:id="rId25"/>
    <p:sldLayoutId id="2147483946" r:id="rId26"/>
    <p:sldLayoutId id="2147483947" r:id="rId27"/>
    <p:sldLayoutId id="2147483948" r:id="rId28"/>
    <p:sldLayoutId id="2147483949" r:id="rId29"/>
    <p:sldLayoutId id="2147483950" r:id="rId30"/>
    <p:sldLayoutId id="2147483951" r:id="rId31"/>
    <p:sldLayoutId id="2147483952" r:id="rId32"/>
    <p:sldLayoutId id="2147483953" r:id="rId33"/>
    <p:sldLayoutId id="2147483954" r:id="rId34"/>
    <p:sldLayoutId id="2147483955" r:id="rId35"/>
    <p:sldLayoutId id="2147483956" r:id="rId36"/>
    <p:sldLayoutId id="2147483957" r:id="rId37"/>
    <p:sldLayoutId id="2147483958" r:id="rId38"/>
    <p:sldLayoutId id="2147483959" r:id="rId39"/>
    <p:sldLayoutId id="2147483960" r:id="rId40"/>
    <p:sldLayoutId id="2147483961" r:id="rId41"/>
    <p:sldLayoutId id="2147483962" r:id="rId42"/>
    <p:sldLayoutId id="2147483963" r:id="rId43"/>
    <p:sldLayoutId id="2147483964" r:id="rId44"/>
    <p:sldLayoutId id="2147483965" r:id="rId45"/>
    <p:sldLayoutId id="2147483966" r:id="rId46"/>
    <p:sldLayoutId id="2147483967" r:id="rId47"/>
    <p:sldLayoutId id="2147483968" r:id="rId48"/>
    <p:sldLayoutId id="2147483969" r:id="rId49"/>
    <p:sldLayoutId id="2147483970" r:id="rId50"/>
    <p:sldLayoutId id="2147483971" r:id="rId51"/>
    <p:sldLayoutId id="2147483972" r:id="rId52"/>
    <p:sldLayoutId id="2147483973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Arial Black" panose="020B0A04020102020204" pitchFamily="34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88" y="972671"/>
            <a:ext cx="9955306" cy="10354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0588" y="2429435"/>
            <a:ext cx="9955306" cy="3756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8C5D75-E007-4B16-BDEC-50D708BCD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282" y="6578054"/>
            <a:ext cx="999565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i-FI"/>
              <a:t>17.9.2021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91CA4E-B711-401A-9708-31ACDAD2A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3292" y="6578054"/>
            <a:ext cx="3783108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32C66C-0429-4408-858E-55D6FCC68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211" y="6578054"/>
            <a:ext cx="900953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577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  <p:sldLayoutId id="2147483991" r:id="rId17"/>
    <p:sldLayoutId id="2147483992" r:id="rId18"/>
    <p:sldLayoutId id="2147483993" r:id="rId19"/>
    <p:sldLayoutId id="2147483994" r:id="rId20"/>
    <p:sldLayoutId id="2147483995" r:id="rId21"/>
    <p:sldLayoutId id="2147483996" r:id="rId22"/>
    <p:sldLayoutId id="2147483997" r:id="rId23"/>
    <p:sldLayoutId id="2147483998" r:id="rId24"/>
    <p:sldLayoutId id="2147483999" r:id="rId25"/>
    <p:sldLayoutId id="2147484000" r:id="rId26"/>
    <p:sldLayoutId id="2147484001" r:id="rId27"/>
    <p:sldLayoutId id="2147484002" r:id="rId28"/>
    <p:sldLayoutId id="2147484003" r:id="rId29"/>
    <p:sldLayoutId id="2147484004" r:id="rId30"/>
    <p:sldLayoutId id="2147484005" r:id="rId31"/>
    <p:sldLayoutId id="2147484006" r:id="rId32"/>
    <p:sldLayoutId id="2147484007" r:id="rId3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03000"/>
        </a:lnSpc>
        <a:spcBef>
          <a:spcPts val="12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985838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344613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703388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arjo.vandijken@vakehyva.fi" TargetMode="External"/><Relationship Id="rId2" Type="http://schemas.openxmlformats.org/officeDocument/2006/relationships/hyperlink" Target="mailto:hanna.lehtinen@vakehyva.fi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microsoft.com/office/2017/06/relationships/model3d" Target="../media/model3d1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378575-60F0-6CEA-4AE0-49321FCC0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478374"/>
            <a:ext cx="7407164" cy="2387600"/>
          </a:xfrm>
        </p:spPr>
        <p:txBody>
          <a:bodyPr/>
          <a:lstStyle/>
          <a:p>
            <a:r>
              <a:rPr lang="fi-FI" sz="3600" dirty="0"/>
              <a:t>Lasten ja nuorten mielenterveyspalveluiden kehittämisen tilannekatsaus </a:t>
            </a:r>
            <a:br>
              <a:rPr lang="fi-FI" sz="3600" dirty="0"/>
            </a:br>
            <a:br>
              <a:rPr lang="fi-FI" sz="3600" dirty="0"/>
            </a:br>
            <a:r>
              <a:rPr lang="fi-FI" sz="3600" dirty="0"/>
              <a:t>Nuorisovaltuusto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534CEC5-FF6C-4A8C-27EF-1472E245B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38296"/>
            <a:ext cx="7407164" cy="165576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Tehtäväaluepäälliköt </a:t>
            </a:r>
          </a:p>
          <a:p>
            <a:r>
              <a:rPr lang="fi-FI" dirty="0"/>
              <a:t>Marjo van Dijken &amp; Hanna Lehtinen</a:t>
            </a:r>
          </a:p>
          <a:p>
            <a:endParaRPr lang="fi-FI" dirty="0"/>
          </a:p>
          <a:p>
            <a:r>
              <a:rPr lang="fi-FI" dirty="0"/>
              <a:t>4.9.2023</a:t>
            </a:r>
          </a:p>
        </p:txBody>
      </p:sp>
    </p:spTree>
    <p:extLst>
      <p:ext uri="{BB962C8B-B14F-4D97-AF65-F5344CB8AC3E}">
        <p14:creationId xmlns:p14="http://schemas.microsoft.com/office/powerpoint/2010/main" val="67185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632FEFF-2BB2-00BB-A31F-282373621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AADF0E5-45CA-4E62-AE70-DB4B657B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167ECE68-065F-CB73-D676-6CFDAC6AE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487242"/>
            <a:ext cx="10249269" cy="613182"/>
          </a:xfrm>
        </p:spPr>
        <p:txBody>
          <a:bodyPr/>
          <a:lstStyle/>
          <a:p>
            <a:r>
              <a:rPr lang="fi-FI" dirty="0"/>
              <a:t>Miksi palvelurakennetta pitää kehittää?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D1688B2E-CA42-B83F-C262-6E4F6CBA2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i-FI" dirty="0"/>
              <a:t>Vantaan ja Keravan aikaiset käytännöt ja palveluiden toteutumistavat ovat olleet erilaiset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Tällä hetkellä osa lasten ja nuorten palveluista ja hoidosta kirjautuu vääriin rekistereihin ja tämä vaikuttaa hyvinvointialueen rahoitukseen jatkossa</a:t>
            </a:r>
          </a:p>
          <a:p>
            <a:pPr lvl="1"/>
            <a:r>
              <a:rPr lang="fi-FI" dirty="0"/>
              <a:t>eli sosiaalihuollon palveluksi luokiteltava kirjautuu terveydenhuollon rekisteriin ja terveydenhuolloksi luokiteltava hoito kirjautuu sosiaalihuollon rekisteriin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Hyvinvointialueen tulee pystyä tilastoimaan esimerkiksi hoitotakuun toteutuminen myös lasten ja nuorten palveluista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Palvelurakenteen jäsentäminen on tärkeää ja tehostaa palveluiden saatavuutta (</a:t>
            </a:r>
            <a:r>
              <a:rPr lang="fi-FI" dirty="0" err="1"/>
              <a:t>esim</a:t>
            </a:r>
            <a:r>
              <a:rPr lang="fi-FI" dirty="0"/>
              <a:t> psykologien palvelut)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Hyvinvointialueen tulee varmistaa, että palveluissa on riittävää osaamista </a:t>
            </a:r>
            <a:r>
              <a:rPr lang="fi-FI" dirty="0" err="1"/>
              <a:t>esim</a:t>
            </a:r>
            <a:r>
              <a:rPr lang="fi-FI" dirty="0"/>
              <a:t> nuorten päihteiden käytön tai riippuvuuksien hoitoon</a:t>
            </a:r>
          </a:p>
        </p:txBody>
      </p:sp>
    </p:spTree>
    <p:extLst>
      <p:ext uri="{BB962C8B-B14F-4D97-AF65-F5344CB8AC3E}">
        <p14:creationId xmlns:p14="http://schemas.microsoft.com/office/powerpoint/2010/main" val="82077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8D63EB-A85C-9778-443C-8DEB9906F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811" y="235126"/>
            <a:ext cx="9841931" cy="613182"/>
          </a:xfrm>
        </p:spPr>
        <p:txBody>
          <a:bodyPr/>
          <a:lstStyle/>
          <a:p>
            <a:r>
              <a:rPr lang="fi-FI" dirty="0"/>
              <a:t>Miten olemme lähteneet liikkeelle?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477E5A9-BB95-72A2-B0EE-0F021C310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B91CCD4-AE82-948C-3165-0A11DB143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2F419A37-E083-693C-3FB7-750CA6914FD1}"/>
              </a:ext>
            </a:extLst>
          </p:cNvPr>
          <p:cNvSpPr/>
          <p:nvPr/>
        </p:nvSpPr>
        <p:spPr>
          <a:xfrm>
            <a:off x="523783" y="1756391"/>
            <a:ext cx="5033638" cy="414725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b="1" dirty="0">
                <a:solidFill>
                  <a:schemeClr val="accent5"/>
                </a:solidFill>
              </a:rPr>
              <a:t>Palveluketjujen </a:t>
            </a:r>
          </a:p>
          <a:p>
            <a:pPr algn="ctr"/>
            <a:r>
              <a:rPr lang="fi-FI" sz="2800" b="1" dirty="0">
                <a:solidFill>
                  <a:schemeClr val="accent5"/>
                </a:solidFill>
              </a:rPr>
              <a:t>kehittäminen ja kuvaaminen</a:t>
            </a:r>
          </a:p>
          <a:p>
            <a:pPr algn="ctr"/>
            <a:endParaRPr lang="fi-FI" b="1" dirty="0">
              <a:solidFill>
                <a:schemeClr val="accent5"/>
              </a:solidFill>
            </a:endParaRPr>
          </a:p>
          <a:p>
            <a:pPr marL="285750" indent="-285750">
              <a:buFontTx/>
              <a:buChar char="-"/>
            </a:pPr>
            <a:r>
              <a:rPr lang="fi-FI" dirty="0"/>
              <a:t>Millaista palvelua tarjoamme missäkin rakenteessa?</a:t>
            </a:r>
          </a:p>
          <a:p>
            <a:pPr marL="285750" indent="-285750">
              <a:buFontTx/>
              <a:buChar char="-"/>
            </a:pPr>
            <a:r>
              <a:rPr lang="fi-FI" dirty="0"/>
              <a:t>Kuka tarjoaa nuorten vanhemmille tukea?</a:t>
            </a:r>
          </a:p>
          <a:p>
            <a:pPr marL="285750" indent="-285750">
              <a:buFontTx/>
              <a:buChar char="-"/>
            </a:pPr>
            <a:r>
              <a:rPr lang="fi-FI" dirty="0"/>
              <a:t>Kuinka laajasti käytämme valtakunnallisia ohjatun omahoidon palveluja?</a:t>
            </a:r>
          </a:p>
          <a:p>
            <a:pPr marL="285750" indent="-285750">
              <a:buFontTx/>
              <a:buChar char="-"/>
            </a:pPr>
            <a:r>
              <a:rPr lang="fi-FI" dirty="0"/>
              <a:t>Millaisia ryhmämuotoisia palveluja järjestämme?</a:t>
            </a:r>
          </a:p>
          <a:p>
            <a:pPr marL="285750" indent="-285750">
              <a:buFontTx/>
              <a:buChar char="-"/>
            </a:pPr>
            <a:r>
              <a:rPr lang="fi-FI" dirty="0"/>
              <a:t>Miten järjestöjen palvelut liittyvät hyvinvointialueen palvelupolkuihin?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648AA11F-D060-7FFE-C889-167271DF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852" y="1756392"/>
            <a:ext cx="5226405" cy="421009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fi-FI" b="1" dirty="0">
                <a:solidFill>
                  <a:schemeClr val="accent3"/>
                </a:solidFill>
              </a:rPr>
              <a:t>Rakenteiden kehittäminen</a:t>
            </a:r>
          </a:p>
          <a:p>
            <a:pPr marL="0" indent="0" algn="ctr">
              <a:buNone/>
            </a:pPr>
            <a:endParaRPr lang="fi-FI" sz="1800" b="1" dirty="0">
              <a:solidFill>
                <a:schemeClr val="accent3"/>
              </a:solidFill>
            </a:endParaRPr>
          </a:p>
          <a:p>
            <a:pPr>
              <a:buFontTx/>
              <a:buChar char="-"/>
            </a:pPr>
            <a:r>
              <a:rPr lang="fi-FI" sz="1800" dirty="0">
                <a:solidFill>
                  <a:schemeClr val="bg1"/>
                </a:solidFill>
              </a:rPr>
              <a:t>Millainen rakenne varmistaa, että järjestämme palvelut lain osoittamalla tavalla?</a:t>
            </a:r>
          </a:p>
          <a:p>
            <a:pPr>
              <a:buFontTx/>
              <a:buChar char="-"/>
            </a:pPr>
            <a:r>
              <a:rPr lang="fi-FI" sz="1800" dirty="0">
                <a:solidFill>
                  <a:schemeClr val="bg1"/>
                </a:solidFill>
              </a:rPr>
              <a:t>Miten varmistamme sen, että emme tee päällekkäistä työtä,  mutta tuotamme palvelut yhteensovittavasti?</a:t>
            </a:r>
          </a:p>
          <a:p>
            <a:pPr>
              <a:buFontTx/>
              <a:buChar char="-"/>
            </a:pPr>
            <a:r>
              <a:rPr lang="fi-FI" sz="1800" dirty="0">
                <a:solidFill>
                  <a:schemeClr val="bg1"/>
                </a:solidFill>
              </a:rPr>
              <a:t>Millaiset ovat riittävät resurssit toteuttamaan mielenterveyttä tukevaa palvelua ja varmistamaan hoidon toteutumisen?</a:t>
            </a:r>
          </a:p>
          <a:p>
            <a:pPr>
              <a:buFontTx/>
              <a:buChar char="-"/>
            </a:pPr>
            <a:endParaRPr lang="fi-FI" sz="1800" dirty="0">
              <a:solidFill>
                <a:schemeClr val="bg1"/>
              </a:solidFill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8ABD7E11-49BD-9243-9AC7-BC499EEC6216}"/>
              </a:ext>
            </a:extLst>
          </p:cNvPr>
          <p:cNvSpPr/>
          <p:nvPr/>
        </p:nvSpPr>
        <p:spPr>
          <a:xfrm>
            <a:off x="523783" y="1100424"/>
            <a:ext cx="10446474" cy="515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Tarve kehittää alle kouluikäisten SEKÄ peruskouluikäisten palvelurakenteita saman aikaisesti</a:t>
            </a: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124FACF0-DCBA-73E9-D2D4-B73ACF4A5F17}"/>
              </a:ext>
            </a:extLst>
          </p:cNvPr>
          <p:cNvSpPr/>
          <p:nvPr/>
        </p:nvSpPr>
        <p:spPr>
          <a:xfrm>
            <a:off x="4272400" y="6044305"/>
            <a:ext cx="7928478" cy="676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18-21 vuotiaiden nuorten palveluiden kehittäminen samanaikaisesti </a:t>
            </a:r>
          </a:p>
          <a:p>
            <a:pPr algn="ctr"/>
            <a:r>
              <a:rPr lang="fi-FI" dirty="0"/>
              <a:t>yhdessä aikuisten palveluiden kanssa</a:t>
            </a:r>
          </a:p>
        </p:txBody>
      </p:sp>
    </p:spTree>
    <p:extLst>
      <p:ext uri="{BB962C8B-B14F-4D97-AF65-F5344CB8AC3E}">
        <p14:creationId xmlns:p14="http://schemas.microsoft.com/office/powerpoint/2010/main" val="118474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90AAA1-09E1-2593-70B1-0872A275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2" y="487242"/>
            <a:ext cx="11425561" cy="613182"/>
          </a:xfrm>
        </p:spPr>
        <p:txBody>
          <a:bodyPr/>
          <a:lstStyle/>
          <a:p>
            <a:r>
              <a:rPr lang="fi-FI" dirty="0"/>
              <a:t>Kehittämisprosessi etenee syksyn 2023 ajan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14A9BE-3332-5906-09DE-04600BE6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BF318B9-DB05-F9C1-3D6B-7721C44C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A0F395B-D54C-5D8D-CF11-93744EB15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Työntekijöistä ja esihenkilöistä koostuva kehittäjäryhmä kokoontuu </a:t>
            </a:r>
          </a:p>
          <a:p>
            <a:pPr lvl="1" fontAlgn="base"/>
            <a:r>
              <a:rPr lang="fi-FI" sz="1400" dirty="0">
                <a:solidFill>
                  <a:srgbClr val="000000"/>
                </a:solidFill>
                <a:latin typeface="Calibri" panose="020F0502020204030204" pitchFamily="34" charset="0"/>
              </a:rPr>
              <a:t>Työntekijöiden kuulluksi tuleminen ja osallisuus on tärkeää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Kaikilla työntekijöillä on ollut mahdollisuus ehdottaa omia ehdotuksia palveluiden toteuttamistapoihin elokuun 2023 ajan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000000"/>
                </a:solidFill>
                <a:latin typeface="Calibri" panose="020F0502020204030204" pitchFamily="34" charset="0"/>
              </a:rPr>
              <a:t>Kehittämisprosessille on nimetty oma o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hjausryhmä ja heille vietiin 4.9 kaksi eri suosituinta ehdotusta uusiksi palvelurakenteiksi, joista yhteen lähdetään tekemään tarkempaa selvitystä vakanssimääristä ja muista vaadittavista rakenteista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Apotti-muutospyyntö on tehty 29.8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asten, nuorten ja perheiden tulevaisuusjaosto tutustuu kehittämistyöhön 6.9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Muutokset eivät vaadi lapsivaikutusten ennakkoarviointia, koska tarvittavat päätökset voidaan tehdä toimialan sisällä toimialajohtajan päätöksellä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Luottamusmiehet on pidetty </a:t>
            </a:r>
            <a:r>
              <a:rPr lang="fi-FI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ajantasalla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prosessin etenemisestä</a:t>
            </a:r>
          </a:p>
          <a:p>
            <a:pPr marL="0" indent="0" algn="l" rtl="0" fontAlgn="base">
              <a:buNone/>
            </a:pPr>
            <a:r>
              <a:rPr lang="fi-FI" sz="1800" b="1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Tavoite on, että vuoden 2024 alusta meillä on uudistunut lasten ja nuorten mielenterveys-, päihde ja riippuvuuspalveluiden rakenne</a:t>
            </a: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98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C0A53B9C-B9BD-9E7B-EEA6-034D96B4FBB6}"/>
              </a:ext>
            </a:extLst>
          </p:cNvPr>
          <p:cNvSpPr/>
          <p:nvPr/>
        </p:nvSpPr>
        <p:spPr>
          <a:xfrm>
            <a:off x="403487" y="3906175"/>
            <a:ext cx="10093911" cy="192718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D2A2B1B-BA4A-05FB-0275-3D56DF2E8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20" y="783398"/>
            <a:ext cx="11203620" cy="613182"/>
          </a:xfrm>
        </p:spPr>
        <p:txBody>
          <a:bodyPr/>
          <a:lstStyle/>
          <a:p>
            <a:r>
              <a:rPr lang="fi-FI" dirty="0"/>
              <a:t>Mitä vantaalaiset ja keravalaiset odottavat mielenterveys-, päihde- ja riippuvuuspalveluilta?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C5537A0-DE34-EA47-61BF-C00B1D5A2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FEA7F33-F1E1-E1C4-D7F6-46053B3D1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CC8CDB3E-93AA-96AB-79EA-2AFC19A67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86" y="2237173"/>
            <a:ext cx="10951053" cy="3791492"/>
          </a:xfrm>
        </p:spPr>
        <p:txBody>
          <a:bodyPr/>
          <a:lstStyle/>
          <a:p>
            <a:r>
              <a:rPr lang="fi-FI" sz="2000" dirty="0"/>
              <a:t>Vuonna 2021 tehtiin nuorille kyselyt, joihin vastasi 854 nuorta (13-25v)</a:t>
            </a:r>
          </a:p>
          <a:p>
            <a:r>
              <a:rPr lang="fi-FI" sz="2000" dirty="0"/>
              <a:t>Valtaosa vastaajista oli tyttöjä</a:t>
            </a:r>
          </a:p>
          <a:p>
            <a:r>
              <a:rPr lang="fi-FI" sz="2000" dirty="0"/>
              <a:t>Yli puolet vastauksista olivat yhteneväisiä kaupunkien kesken</a:t>
            </a:r>
          </a:p>
          <a:p>
            <a:r>
              <a:rPr lang="fi-FI" sz="2000" dirty="0"/>
              <a:t>Kyselyn tuloksia hyödynnetään rakenteita sekä palveluketjuja kehittäessä</a:t>
            </a:r>
          </a:p>
          <a:p>
            <a:endParaRPr lang="fi-FI" sz="2000" dirty="0"/>
          </a:p>
          <a:p>
            <a:pPr marL="514350" indent="-514350">
              <a:buAutoNum type="arabicParenR"/>
            </a:pPr>
            <a:r>
              <a:rPr lang="fi-FI" sz="2000" b="1" dirty="0">
                <a:solidFill>
                  <a:schemeClr val="accent5"/>
                </a:solidFill>
              </a:rPr>
              <a:t>Palveluihin tulee olla helppo päästä matalalla kynnyksellä</a:t>
            </a:r>
          </a:p>
          <a:p>
            <a:pPr marL="514350" indent="-514350">
              <a:buAutoNum type="arabicParenR"/>
            </a:pPr>
            <a:r>
              <a:rPr lang="fi-FI" sz="2000" b="1" dirty="0">
                <a:solidFill>
                  <a:schemeClr val="accent5"/>
                </a:solidFill>
              </a:rPr>
              <a:t>Apua ja tukea on saatava nopeasti, mieluiten kasvokkain järjestyvinä tapaamisina</a:t>
            </a:r>
          </a:p>
          <a:p>
            <a:pPr marL="514350" indent="-514350">
              <a:buAutoNum type="arabicParenR"/>
            </a:pPr>
            <a:r>
              <a:rPr lang="fi-FI" sz="2000" b="1" dirty="0">
                <a:solidFill>
                  <a:schemeClr val="accent5"/>
                </a:solidFill>
              </a:rPr>
              <a:t>Ammattilaisilla tulee olla hyvät taidot kohdata ja kuunnella</a:t>
            </a:r>
          </a:p>
        </p:txBody>
      </p:sp>
    </p:spTree>
    <p:extLst>
      <p:ext uri="{BB962C8B-B14F-4D97-AF65-F5344CB8AC3E}">
        <p14:creationId xmlns:p14="http://schemas.microsoft.com/office/powerpoint/2010/main" val="36320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2CC180-E784-E173-F161-37BE7DCF2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72" y="540508"/>
            <a:ext cx="11079332" cy="613182"/>
          </a:xfrm>
        </p:spPr>
        <p:txBody>
          <a:bodyPr/>
          <a:lstStyle/>
          <a:p>
            <a:r>
              <a:rPr lang="fi-FI" dirty="0"/>
              <a:t>Nuorisovaltuuston näkökulmat kehittämiseen ovat erittäin tervetulleita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96424B0-C9C8-52DD-AB49-B0C5729E4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pPr/>
              <a:t>29.8.2023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A119FBD-8DA4-D1B0-86E4-A44E6B87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1C42010D-C1CD-5BD6-A519-2F8C79D59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8" y="1893517"/>
            <a:ext cx="9841931" cy="4729357"/>
          </a:xfrm>
        </p:spPr>
        <p:txBody>
          <a:bodyPr/>
          <a:lstStyle/>
          <a:p>
            <a:r>
              <a:rPr lang="fi-FI" dirty="0">
                <a:solidFill>
                  <a:schemeClr val="accent1"/>
                </a:solidFill>
              </a:rPr>
              <a:t>Millaisia palveluita toivoisitte hyvinvointialueen nuorille järjestettävän?</a:t>
            </a:r>
          </a:p>
          <a:p>
            <a:r>
              <a:rPr lang="fi-FI" dirty="0">
                <a:solidFill>
                  <a:schemeClr val="accent1"/>
                </a:solidFill>
              </a:rPr>
              <a:t>Onko jokin tietty ajankohtainen nuorten mielenterveyteen, päihteidenkäyttöön tai riippuvuuksiin liittyvä ilmiö, joka meidän tulisi kehittämisessä erityisesti ottaa huomioon?</a:t>
            </a:r>
          </a:p>
          <a:p>
            <a:r>
              <a:rPr lang="fi-FI" dirty="0">
                <a:solidFill>
                  <a:schemeClr val="accent1"/>
                </a:solidFill>
              </a:rPr>
              <a:t>Näyttäytyykö tällä hetkellä jokin lasten, nuorten tai perheiden palvelu toimimattomalta? </a:t>
            </a:r>
          </a:p>
        </p:txBody>
      </p:sp>
    </p:spTree>
    <p:extLst>
      <p:ext uri="{BB962C8B-B14F-4D97-AF65-F5344CB8AC3E}">
        <p14:creationId xmlns:p14="http://schemas.microsoft.com/office/powerpoint/2010/main" val="21397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19C27C-FEA9-2540-54DF-ECC20AA77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11447"/>
            <a:ext cx="10515600" cy="1500187"/>
          </a:xfrm>
        </p:spPr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D0C1BC-1049-24EF-0966-CB006AA6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32235"/>
            <a:ext cx="10515600" cy="3364224"/>
          </a:xfrm>
        </p:spPr>
        <p:txBody>
          <a:bodyPr>
            <a:normAutofit/>
          </a:bodyPr>
          <a:lstStyle/>
          <a:p>
            <a:r>
              <a:rPr lang="fi-FI" dirty="0"/>
              <a:t>Lisätietoja </a:t>
            </a:r>
          </a:p>
          <a:p>
            <a:endParaRPr lang="fi-FI" dirty="0"/>
          </a:p>
          <a:p>
            <a:r>
              <a:rPr lang="fi-FI" dirty="0"/>
              <a:t>Hanna Lehtinen, </a:t>
            </a:r>
            <a:r>
              <a:rPr lang="fi-FI" b="0" dirty="0"/>
              <a:t>lapsiperheiden lääkäri ja kuntoutuspalveluiden tehtäväaluepäällikkö, puh 040-186 3607, 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hanna.lehtinen@vakehyva.fi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  <a:p>
            <a:endParaRPr lang="fi-FI" b="0" dirty="0"/>
          </a:p>
          <a:p>
            <a:r>
              <a:rPr lang="fi-FI" dirty="0"/>
              <a:t>Marjo van Dijken, </a:t>
            </a:r>
            <a:r>
              <a:rPr lang="fi-FI" b="0" dirty="0"/>
              <a:t>lapsiperheiden psykososiaaliset palvelut, puh 050-303 6807, 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marjo.vandijken@vakehyva.fi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-malli 3" descr="Weather Vane">
                <a:extLst>
                  <a:ext uri="{FF2B5EF4-FFF2-40B4-BE49-F238E27FC236}">
                    <a16:creationId xmlns:a16="http://schemas.microsoft.com/office/drawing/2014/main" id="{42725EEE-80F1-9380-B4A1-BD079C354DF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05965374"/>
                  </p:ext>
                </p:extLst>
              </p:nvPr>
            </p:nvGraphicFramePr>
            <p:xfrm>
              <a:off x="8316037" y="662741"/>
              <a:ext cx="3007868" cy="3662619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007868" cy="3662619"/>
                    </a:xfrm>
                    <a:prstGeom prst="rect">
                      <a:avLst/>
                    </a:prstGeom>
                  </am3d:spPr>
                  <am3d:camera>
                    <am3d:pos x="0" y="0" z="6505910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64562" d="1000000"/>
                    <am3d:preTrans dx="1399520" dy="-2842258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3514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-malli 3" descr="Weather Vane">
                <a:extLst>
                  <a:ext uri="{FF2B5EF4-FFF2-40B4-BE49-F238E27FC236}">
                    <a16:creationId xmlns:a16="http://schemas.microsoft.com/office/drawing/2014/main" id="{42725EEE-80F1-9380-B4A1-BD079C354D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16037" y="662741"/>
                <a:ext cx="3007868" cy="366261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310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ema">
  <a:themeElements>
    <a:clrScheme name="Lusote">
      <a:dk1>
        <a:sysClr val="windowText" lastClr="000000"/>
      </a:dk1>
      <a:lt1>
        <a:sysClr val="window" lastClr="FFFFFF"/>
      </a:lt1>
      <a:dk2>
        <a:srgbClr val="63B4EC"/>
      </a:dk2>
      <a:lt2>
        <a:srgbClr val="E7E6E6"/>
      </a:lt2>
      <a:accent1>
        <a:srgbClr val="5FAE60"/>
      </a:accent1>
      <a:accent2>
        <a:srgbClr val="FF621A"/>
      </a:accent2>
      <a:accent3>
        <a:srgbClr val="FFF26E"/>
      </a:accent3>
      <a:accent4>
        <a:srgbClr val="DFEFDF"/>
      </a:accent4>
      <a:accent5>
        <a:srgbClr val="FFE0D1"/>
      </a:accent5>
      <a:accent6>
        <a:srgbClr val="E0F0FB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itys1" id="{81F8E216-C106-414D-BF3D-3F0E3A0C237A}" vid="{1B1D1D06-D30F-7A4C-8A6B-DCBEBDE25ED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BBE99B1E61A4A9FFAECCAF5764F3E" ma:contentTypeVersion="5" ma:contentTypeDescription="Create a new document." ma:contentTypeScope="" ma:versionID="0fe4aef622a3e908e1a58fb4c91b1114">
  <xsd:schema xmlns:xsd="http://www.w3.org/2001/XMLSchema" xmlns:xs="http://www.w3.org/2001/XMLSchema" xmlns:p="http://schemas.microsoft.com/office/2006/metadata/properties" xmlns:ns2="76e2dad6-2554-4459-a60a-c0b2d516b7df" xmlns:ns3="7ad67100-be86-492d-8bf4-23e9e9235e52" targetNamespace="http://schemas.microsoft.com/office/2006/metadata/properties" ma:root="true" ma:fieldsID="2775f5c803806c8e72f8db61b9089517" ns2:_="" ns3:_="">
    <xsd:import namespace="76e2dad6-2554-4459-a60a-c0b2d516b7df"/>
    <xsd:import namespace="7ad67100-be86-492d-8bf4-23e9e9235e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e2dad6-2554-4459-a60a-c0b2d516b7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67100-be86-492d-8bf4-23e9e9235e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57E8FB-591A-433C-B07A-FAA49CF9C693}">
  <ds:schemaRefs>
    <ds:schemaRef ds:uri="76e2dad6-2554-4459-a60a-c0b2d516b7df"/>
    <ds:schemaRef ds:uri="7ad67100-be86-492d-8bf4-23e9e9235e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62A1980-D82B-4EFF-B6E9-BBC8661568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0BFA90-CB2A-4438-88F8-D8898C36CDA6}">
  <ds:schemaRefs>
    <ds:schemaRef ds:uri="76e2dad6-2554-4459-a60a-c0b2d516b7df"/>
    <ds:schemaRef ds:uri="7ad67100-be86-492d-8bf4-23e9e9235e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491</Words>
  <Application>Microsoft Office PowerPoint</Application>
  <PresentationFormat>Laajakuva</PresentationFormat>
  <Paragraphs>68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7</vt:i4>
      </vt:variant>
    </vt:vector>
  </HeadingPairs>
  <TitlesOfParts>
    <vt:vector size="19" baseType="lpstr">
      <vt:lpstr>Calibri</vt:lpstr>
      <vt:lpstr>Arial</vt:lpstr>
      <vt:lpstr>Arial Black</vt:lpstr>
      <vt:lpstr>Poppins ExtraLight</vt:lpstr>
      <vt:lpstr>Verdana</vt:lpstr>
      <vt:lpstr>Poppins ExtraBold</vt:lpstr>
      <vt:lpstr>Poppins SemiBold</vt:lpstr>
      <vt:lpstr>TULsote_ja_rakenneuudistus</vt:lpstr>
      <vt:lpstr>1_TULsote_ja_rakenneuudistus</vt:lpstr>
      <vt:lpstr>2_TULsote_ja_rakenneuudistus</vt:lpstr>
      <vt:lpstr>3_TULsote_ja_rakenneuudistus</vt:lpstr>
      <vt:lpstr>Office-teema</vt:lpstr>
      <vt:lpstr>Lasten ja nuorten mielenterveyspalveluiden kehittämisen tilannekatsaus   Nuorisovaltuusto</vt:lpstr>
      <vt:lpstr>Miksi palvelurakennetta pitää kehittää?</vt:lpstr>
      <vt:lpstr>Miten olemme lähteneet liikkeelle?</vt:lpstr>
      <vt:lpstr>Kehittämisprosessi etenee syksyn 2023 ajan</vt:lpstr>
      <vt:lpstr>Mitä vantaalaiset ja keravalaiset odottavat mielenterveys-, päihde- ja riippuvuuspalveluilta?</vt:lpstr>
      <vt:lpstr>Nuorisovaltuuston näkökulmat kehittämiseen ovat erittäin tervetulleita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Keponen Matti</dc:creator>
  <cp:lastModifiedBy>Vandijken Marjo</cp:lastModifiedBy>
  <cp:revision>1</cp:revision>
  <dcterms:created xsi:type="dcterms:W3CDTF">2020-12-16T08:34:10Z</dcterms:created>
  <dcterms:modified xsi:type="dcterms:W3CDTF">2023-08-29T12:58:17Z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0x010100F7ABBE99B1E61A4A9FFAECCAF5764F3E</vt:lpwstr>
  </property>
  <property fmtid="{D5CDD505-2E9C-101B-9397-08002B2CF9AE}" pid="3" name="MediaServiceImageTags">
    <vt:lpwstr/>
  </property>
  <property fmtid="{D5CDD505-2E9C-101B-9397-08002B2CF9AE}" pid="4" name="Order">
    <vt:r8>128000</vt:r8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2023-01-22T12:41:20Z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7cbe7314-9eec-453e-aa25-b39667b2f68f</vt:lpwstr>
  </property>
  <property fmtid="{D5CDD505-2E9C-101B-9397-08002B2CF9AE}" pid="10" name="MSIP_Label_defa4170-0d19-0005-0004-bc88714345d2_ActionId">
    <vt:lpwstr>9f456c8b-b015-4b98-8423-f46d2079b337</vt:lpwstr>
  </property>
  <property fmtid="{D5CDD505-2E9C-101B-9397-08002B2CF9AE}" pid="11" name="MSIP_Label_defa4170-0d19-0005-0004-bc88714345d2_ContentBits">
    <vt:lpwstr>0</vt:lpwstr>
  </property>
</Properties>
</file>